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1" r:id="rId4"/>
    <p:sldMasterId id="2147483966" r:id="rId5"/>
    <p:sldMasterId id="2147483968" r:id="rId6"/>
    <p:sldMasterId id="2147483973" r:id="rId7"/>
    <p:sldMasterId id="2147483977" r:id="rId8"/>
  </p:sldMasterIdLst>
  <p:notesMasterIdLst>
    <p:notesMasterId r:id="rId52"/>
  </p:notesMasterIdLst>
  <p:sldIdLst>
    <p:sldId id="2076137340" r:id="rId9"/>
    <p:sldId id="2076137077" r:id="rId10"/>
    <p:sldId id="2076137332" r:id="rId11"/>
    <p:sldId id="2076137338" r:id="rId12"/>
    <p:sldId id="2076137345" r:id="rId13"/>
    <p:sldId id="2076137346" r:id="rId14"/>
    <p:sldId id="464" r:id="rId15"/>
    <p:sldId id="2076137343" r:id="rId16"/>
    <p:sldId id="2076137342" r:id="rId17"/>
    <p:sldId id="2076137347" r:id="rId18"/>
    <p:sldId id="2076137344" r:id="rId19"/>
    <p:sldId id="414" r:id="rId20"/>
    <p:sldId id="413" r:id="rId21"/>
    <p:sldId id="419" r:id="rId22"/>
    <p:sldId id="467" r:id="rId23"/>
    <p:sldId id="2076137349" r:id="rId24"/>
    <p:sldId id="2076137350" r:id="rId25"/>
    <p:sldId id="2076137351" r:id="rId26"/>
    <p:sldId id="2076137352" r:id="rId27"/>
    <p:sldId id="2076137356" r:id="rId28"/>
    <p:sldId id="2076137357" r:id="rId29"/>
    <p:sldId id="2076137358" r:id="rId30"/>
    <p:sldId id="2076137359" r:id="rId31"/>
    <p:sldId id="2076137360" r:id="rId32"/>
    <p:sldId id="2076137364" r:id="rId33"/>
    <p:sldId id="2076137365" r:id="rId34"/>
    <p:sldId id="2076137366" r:id="rId35"/>
    <p:sldId id="2076137367" r:id="rId36"/>
    <p:sldId id="2076137368" r:id="rId37"/>
    <p:sldId id="2076137369" r:id="rId38"/>
    <p:sldId id="2076137370" r:id="rId39"/>
    <p:sldId id="2076137361" r:id="rId40"/>
    <p:sldId id="2076137363" r:id="rId41"/>
    <p:sldId id="2076137362" r:id="rId42"/>
    <p:sldId id="410" r:id="rId43"/>
    <p:sldId id="2076137348" r:id="rId44"/>
    <p:sldId id="382" r:id="rId45"/>
    <p:sldId id="405" r:id="rId46"/>
    <p:sldId id="406" r:id="rId47"/>
    <p:sldId id="407" r:id="rId48"/>
    <p:sldId id="408" r:id="rId49"/>
    <p:sldId id="409" r:id="rId50"/>
    <p:sldId id="411" r:id="rId51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696BA4E4-F9EF-4D06-98A8-F2CCCB4C29DD}">
          <p14:sldIdLst>
            <p14:sldId id="2076137340"/>
            <p14:sldId id="2076137077"/>
            <p14:sldId id="2076137332"/>
            <p14:sldId id="2076137338"/>
            <p14:sldId id="2076137345"/>
            <p14:sldId id="2076137346"/>
            <p14:sldId id="464"/>
            <p14:sldId id="2076137343"/>
            <p14:sldId id="2076137342"/>
            <p14:sldId id="2076137347"/>
            <p14:sldId id="2076137344"/>
            <p14:sldId id="414"/>
          </p14:sldIdLst>
        </p14:section>
        <p14:section name="Medallion" id="{A9426AF3-E729-4B68-BBF9-F4AEB873BE87}">
          <p14:sldIdLst>
            <p14:sldId id="413"/>
            <p14:sldId id="419"/>
          </p14:sldIdLst>
        </p14:section>
        <p14:section name="Demo" id="{67F8292B-82B3-4C03-A193-460B1A526899}">
          <p14:sldIdLst>
            <p14:sldId id="467"/>
            <p14:sldId id="2076137349"/>
            <p14:sldId id="2076137350"/>
            <p14:sldId id="2076137351"/>
            <p14:sldId id="2076137352"/>
            <p14:sldId id="2076137356"/>
            <p14:sldId id="2076137357"/>
            <p14:sldId id="2076137358"/>
            <p14:sldId id="2076137359"/>
            <p14:sldId id="2076137360"/>
            <p14:sldId id="2076137364"/>
            <p14:sldId id="2076137365"/>
            <p14:sldId id="2076137366"/>
            <p14:sldId id="2076137367"/>
            <p14:sldId id="2076137368"/>
            <p14:sldId id="2076137369"/>
            <p14:sldId id="2076137370"/>
            <p14:sldId id="2076137361"/>
            <p14:sldId id="2076137363"/>
            <p14:sldId id="2076137362"/>
          </p14:sldIdLst>
        </p14:section>
        <p14:section name="Licenze" id="{BD2D17A4-A5DB-436D-9DB3-6573ABA0FCF3}">
          <p14:sldIdLst>
            <p14:sldId id="410"/>
            <p14:sldId id="2076137348"/>
            <p14:sldId id="382"/>
            <p14:sldId id="405"/>
            <p14:sldId id="406"/>
            <p14:sldId id="407"/>
            <p14:sldId id="408"/>
            <p14:sldId id="409"/>
            <p14:sldId id="4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derico Marchioni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767676"/>
    <a:srgbClr val="FFFFFF"/>
    <a:srgbClr val="DC2113"/>
    <a:srgbClr val="3F7A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F604F1-7719-48C9-B486-95531F671334}" v="784" dt="2023-06-27T22:25:39.020"/>
    <p1510:client id="{1FE5F988-A6E8-43C5-AF12-6E44138795F5}" v="513" dt="2023-06-27T08:56:28.296"/>
    <p1510:client id="{7609DBA6-8A8D-444D-B48F-BDB41774D8D4}" v="542" dt="2023-07-03T13:43:10.653"/>
    <p1510:client id="{77FC1524-2E97-F444-B7AF-FC5C385CCE9C}" v="58" dt="2023-06-09T14:00:18.020"/>
    <p1510:client id="{B29642F6-354F-40F5-91EA-8B176B8D0BEF}" v="741" dt="2023-07-11T07:00:44.1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2" autoAdjust="0"/>
    <p:restoredTop sz="91768" autoAdjust="0"/>
  </p:normalViewPr>
  <p:slideViewPr>
    <p:cSldViewPr snapToGrid="0">
      <p:cViewPr varScale="1">
        <p:scale>
          <a:sx n="101" d="100"/>
          <a:sy n="101" d="100"/>
        </p:scale>
        <p:origin x="714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microsoft.com/office/2015/10/relationships/revisionInfo" Target="revisionInfo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tableStyles" Target="tableStyles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ozzan" userId="S::marco.pozzan@regolofarm.com::0c6ca586-016b-4668-870b-d7fc49c4f17a" providerId="AD" clId="Web-{1FE5F988-A6E8-43C5-AF12-6E44138795F5}"/>
    <pc:docChg chg="addSld delSld modSld sldOrd">
      <pc:chgData name="Marco Pozzan" userId="S::marco.pozzan@regolofarm.com::0c6ca586-016b-4668-870b-d7fc49c4f17a" providerId="AD" clId="Web-{1FE5F988-A6E8-43C5-AF12-6E44138795F5}" dt="2023-06-27T08:56:28.296" v="321" actId="20577"/>
      <pc:docMkLst>
        <pc:docMk/>
      </pc:docMkLst>
      <pc:sldChg chg="delSp modSp add ord replId">
        <pc:chgData name="Marco Pozzan" userId="S::marco.pozzan@regolofarm.com::0c6ca586-016b-4668-870b-d7fc49c4f17a" providerId="AD" clId="Web-{1FE5F988-A6E8-43C5-AF12-6E44138795F5}" dt="2023-06-27T08:29:31.632" v="248" actId="20577"/>
        <pc:sldMkLst>
          <pc:docMk/>
          <pc:sldMk cId="2182817340" sldId="412"/>
        </pc:sldMkLst>
        <pc:spChg chg="mod">
          <ac:chgData name="Marco Pozzan" userId="S::marco.pozzan@regolofarm.com::0c6ca586-016b-4668-870b-d7fc49c4f17a" providerId="AD" clId="Web-{1FE5F988-A6E8-43C5-AF12-6E44138795F5}" dt="2023-06-27T08:16:45.653" v="55" actId="20577"/>
          <ac:spMkLst>
            <pc:docMk/>
            <pc:sldMk cId="2182817340" sldId="412"/>
            <ac:spMk id="6" creationId="{5BE068FA-9E69-482A-FA0D-84D674DEC78A}"/>
          </ac:spMkLst>
        </pc:spChg>
        <pc:spChg chg="mod">
          <ac:chgData name="Marco Pozzan" userId="S::marco.pozzan@regolofarm.com::0c6ca586-016b-4668-870b-d7fc49c4f17a" providerId="AD" clId="Web-{1FE5F988-A6E8-43C5-AF12-6E44138795F5}" dt="2023-06-27T08:29:31.632" v="248" actId="20577"/>
          <ac:spMkLst>
            <pc:docMk/>
            <pc:sldMk cId="2182817340" sldId="412"/>
            <ac:spMk id="2062" creationId="{0F72EBBF-5A34-BE02-AD1A-67DE2360D511}"/>
          </ac:spMkLst>
        </pc:spChg>
        <pc:picChg chg="del">
          <ac:chgData name="Marco Pozzan" userId="S::marco.pozzan@regolofarm.com::0c6ca586-016b-4668-870b-d7fc49c4f17a" providerId="AD" clId="Web-{1FE5F988-A6E8-43C5-AF12-6E44138795F5}" dt="2023-06-27T08:13:29.302" v="4"/>
          <ac:picMkLst>
            <pc:docMk/>
            <pc:sldMk cId="2182817340" sldId="412"/>
            <ac:picMk id="3" creationId="{8689A7F3-D2F1-1E94-3B41-D9ED691B2E4C}"/>
          </ac:picMkLst>
        </pc:picChg>
        <pc:picChg chg="del">
          <ac:chgData name="Marco Pozzan" userId="S::marco.pozzan@regolofarm.com::0c6ca586-016b-4668-870b-d7fc49c4f17a" providerId="AD" clId="Web-{1FE5F988-A6E8-43C5-AF12-6E44138795F5}" dt="2023-06-27T08:13:30.677" v="5"/>
          <ac:picMkLst>
            <pc:docMk/>
            <pc:sldMk cId="2182817340" sldId="412"/>
            <ac:picMk id="4" creationId="{2C19C697-AED9-3DCA-210F-F242861CD2D2}"/>
          </ac:picMkLst>
        </pc:picChg>
        <pc:picChg chg="del">
          <ac:chgData name="Marco Pozzan" userId="S::marco.pozzan@regolofarm.com::0c6ca586-016b-4668-870b-d7fc49c4f17a" providerId="AD" clId="Web-{1FE5F988-A6E8-43C5-AF12-6E44138795F5}" dt="2023-06-27T08:13:26.115" v="2"/>
          <ac:picMkLst>
            <pc:docMk/>
            <pc:sldMk cId="2182817340" sldId="412"/>
            <ac:picMk id="5" creationId="{2C96104F-344A-CAE5-F334-1E6F101AAF64}"/>
          </ac:picMkLst>
        </pc:picChg>
        <pc:picChg chg="del">
          <ac:chgData name="Marco Pozzan" userId="S::marco.pozzan@regolofarm.com::0c6ca586-016b-4668-870b-d7fc49c4f17a" providerId="AD" clId="Web-{1FE5F988-A6E8-43C5-AF12-6E44138795F5}" dt="2023-06-27T08:13:27.552" v="3"/>
          <ac:picMkLst>
            <pc:docMk/>
            <pc:sldMk cId="2182817340" sldId="412"/>
            <ac:picMk id="8" creationId="{ECB215E1-5CE2-51CA-C45A-0A2C9D6CBA79}"/>
          </ac:picMkLst>
        </pc:picChg>
      </pc:sldChg>
      <pc:sldChg chg="addSp delSp modSp add ord replId">
        <pc:chgData name="Marco Pozzan" userId="S::marco.pozzan@regolofarm.com::0c6ca586-016b-4668-870b-d7fc49c4f17a" providerId="AD" clId="Web-{1FE5F988-A6E8-43C5-AF12-6E44138795F5}" dt="2023-06-27T08:28:40.083" v="238" actId="20577"/>
        <pc:sldMkLst>
          <pc:docMk/>
          <pc:sldMk cId="2157039370" sldId="413"/>
        </pc:sldMkLst>
        <pc:spChg chg="mod">
          <ac:chgData name="Marco Pozzan" userId="S::marco.pozzan@regolofarm.com::0c6ca586-016b-4668-870b-d7fc49c4f17a" providerId="AD" clId="Web-{1FE5F988-A6E8-43C5-AF12-6E44138795F5}" dt="2023-06-27T08:28:40.083" v="238" actId="20577"/>
          <ac:spMkLst>
            <pc:docMk/>
            <pc:sldMk cId="2157039370" sldId="413"/>
            <ac:spMk id="6" creationId="{5BE068FA-9E69-482A-FA0D-84D674DEC78A}"/>
          </ac:spMkLst>
        </pc:spChg>
        <pc:spChg chg="mod">
          <ac:chgData name="Marco Pozzan" userId="S::marco.pozzan@regolofarm.com::0c6ca586-016b-4668-870b-d7fc49c4f17a" providerId="AD" clId="Web-{1FE5F988-A6E8-43C5-AF12-6E44138795F5}" dt="2023-06-27T08:17:02.137" v="60" actId="20577"/>
          <ac:spMkLst>
            <pc:docMk/>
            <pc:sldMk cId="2157039370" sldId="413"/>
            <ac:spMk id="2062" creationId="{0F72EBBF-5A34-BE02-AD1A-67DE2360D511}"/>
          </ac:spMkLst>
        </pc:spChg>
        <pc:picChg chg="add del mod">
          <ac:chgData name="Marco Pozzan" userId="S::marco.pozzan@regolofarm.com::0c6ca586-016b-4668-870b-d7fc49c4f17a" providerId="AD" clId="Web-{1FE5F988-A6E8-43C5-AF12-6E44138795F5}" dt="2023-06-27T08:28:32.114" v="231"/>
          <ac:picMkLst>
            <pc:docMk/>
            <pc:sldMk cId="2157039370" sldId="413"/>
            <ac:picMk id="2" creationId="{E9B39905-5387-DB59-7B4E-C34249D6510C}"/>
          </ac:picMkLst>
        </pc:picChg>
      </pc:sldChg>
      <pc:sldChg chg="addSp modSp add replId">
        <pc:chgData name="Marco Pozzan" userId="S::marco.pozzan@regolofarm.com::0c6ca586-016b-4668-870b-d7fc49c4f17a" providerId="AD" clId="Web-{1FE5F988-A6E8-43C5-AF12-6E44138795F5}" dt="2023-06-27T08:38:44.869" v="290" actId="1076"/>
        <pc:sldMkLst>
          <pc:docMk/>
          <pc:sldMk cId="4054754666" sldId="414"/>
        </pc:sldMkLst>
        <pc:spChg chg="mod">
          <ac:chgData name="Marco Pozzan" userId="S::marco.pozzan@regolofarm.com::0c6ca586-016b-4668-870b-d7fc49c4f17a" providerId="AD" clId="Web-{1FE5F988-A6E8-43C5-AF12-6E44138795F5}" dt="2023-06-27T08:38:39.088" v="287" actId="20577"/>
          <ac:spMkLst>
            <pc:docMk/>
            <pc:sldMk cId="4054754666" sldId="414"/>
            <ac:spMk id="6" creationId="{5BE068FA-9E69-482A-FA0D-84D674DEC78A}"/>
          </ac:spMkLst>
        </pc:spChg>
        <pc:picChg chg="add mod">
          <ac:chgData name="Marco Pozzan" userId="S::marco.pozzan@regolofarm.com::0c6ca586-016b-4668-870b-d7fc49c4f17a" providerId="AD" clId="Web-{1FE5F988-A6E8-43C5-AF12-6E44138795F5}" dt="2023-06-27T08:38:44.869" v="290" actId="1076"/>
          <ac:picMkLst>
            <pc:docMk/>
            <pc:sldMk cId="4054754666" sldId="414"/>
            <ac:picMk id="2" creationId="{B5649019-BF9F-607D-B46D-9BDFE14E13DE}"/>
          </ac:picMkLst>
        </pc:picChg>
      </pc:sldChg>
      <pc:sldChg chg="add del ord replId">
        <pc:chgData name="Marco Pozzan" userId="S::marco.pozzan@regolofarm.com::0c6ca586-016b-4668-870b-d7fc49c4f17a" providerId="AD" clId="Web-{1FE5F988-A6E8-43C5-AF12-6E44138795F5}" dt="2023-06-27T08:20:29.457" v="94"/>
        <pc:sldMkLst>
          <pc:docMk/>
          <pc:sldMk cId="3238731123" sldId="415"/>
        </pc:sldMkLst>
      </pc:sldChg>
      <pc:sldChg chg="modSp add replId">
        <pc:chgData name="Marco Pozzan" userId="S::marco.pozzan@regolofarm.com::0c6ca586-016b-4668-870b-d7fc49c4f17a" providerId="AD" clId="Web-{1FE5F988-A6E8-43C5-AF12-6E44138795F5}" dt="2023-06-27T08:24:36.747" v="177" actId="20577"/>
        <pc:sldMkLst>
          <pc:docMk/>
          <pc:sldMk cId="3115824080" sldId="416"/>
        </pc:sldMkLst>
        <pc:spChg chg="mod">
          <ac:chgData name="Marco Pozzan" userId="S::marco.pozzan@regolofarm.com::0c6ca586-016b-4668-870b-d7fc49c4f17a" providerId="AD" clId="Web-{1FE5F988-A6E8-43C5-AF12-6E44138795F5}" dt="2023-06-27T08:24:36.747" v="177" actId="20577"/>
          <ac:spMkLst>
            <pc:docMk/>
            <pc:sldMk cId="3115824080" sldId="416"/>
            <ac:spMk id="6" creationId="{5BE068FA-9E69-482A-FA0D-84D674DEC78A}"/>
          </ac:spMkLst>
        </pc:spChg>
      </pc:sldChg>
      <pc:sldChg chg="addSp delSp modSp add replId">
        <pc:chgData name="Marco Pozzan" userId="S::marco.pozzan@regolofarm.com::0c6ca586-016b-4668-870b-d7fc49c4f17a" providerId="AD" clId="Web-{1FE5F988-A6E8-43C5-AF12-6E44138795F5}" dt="2023-06-27T08:24:32.012" v="174" actId="20577"/>
        <pc:sldMkLst>
          <pc:docMk/>
          <pc:sldMk cId="1643789720" sldId="417"/>
        </pc:sldMkLst>
        <pc:spChg chg="add del mod">
          <ac:chgData name="Marco Pozzan" userId="S::marco.pozzan@regolofarm.com::0c6ca586-016b-4668-870b-d7fc49c4f17a" providerId="AD" clId="Web-{1FE5F988-A6E8-43C5-AF12-6E44138795F5}" dt="2023-06-27T08:22:53.696" v="137"/>
          <ac:spMkLst>
            <pc:docMk/>
            <pc:sldMk cId="1643789720" sldId="417"/>
            <ac:spMk id="2" creationId="{53DD8986-1ED8-B2BC-767B-811B4C031159}"/>
          </ac:spMkLst>
        </pc:spChg>
        <pc:spChg chg="mod">
          <ac:chgData name="Marco Pozzan" userId="S::marco.pozzan@regolofarm.com::0c6ca586-016b-4668-870b-d7fc49c4f17a" providerId="AD" clId="Web-{1FE5F988-A6E8-43C5-AF12-6E44138795F5}" dt="2023-06-27T08:24:32.012" v="174" actId="20577"/>
          <ac:spMkLst>
            <pc:docMk/>
            <pc:sldMk cId="1643789720" sldId="417"/>
            <ac:spMk id="6" creationId="{5BE068FA-9E69-482A-FA0D-84D674DEC78A}"/>
          </ac:spMkLst>
        </pc:spChg>
      </pc:sldChg>
      <pc:sldChg chg="modSp add ord replId">
        <pc:chgData name="Marco Pozzan" userId="S::marco.pozzan@regolofarm.com::0c6ca586-016b-4668-870b-d7fc49c4f17a" providerId="AD" clId="Web-{1FE5F988-A6E8-43C5-AF12-6E44138795F5}" dt="2023-06-27T08:27:11.517" v="197" actId="20577"/>
        <pc:sldMkLst>
          <pc:docMk/>
          <pc:sldMk cId="1494327864" sldId="418"/>
        </pc:sldMkLst>
        <pc:spChg chg="mod">
          <ac:chgData name="Marco Pozzan" userId="S::marco.pozzan@regolofarm.com::0c6ca586-016b-4668-870b-d7fc49c4f17a" providerId="AD" clId="Web-{1FE5F988-A6E8-43C5-AF12-6E44138795F5}" dt="2023-06-27T08:27:11.517" v="197" actId="20577"/>
          <ac:spMkLst>
            <pc:docMk/>
            <pc:sldMk cId="1494327864" sldId="418"/>
            <ac:spMk id="6" creationId="{5BE068FA-9E69-482A-FA0D-84D674DEC78A}"/>
          </ac:spMkLst>
        </pc:spChg>
      </pc:sldChg>
      <pc:sldChg chg="modSp add ord replId">
        <pc:chgData name="Marco Pozzan" userId="S::marco.pozzan@regolofarm.com::0c6ca586-016b-4668-870b-d7fc49c4f17a" providerId="AD" clId="Web-{1FE5F988-A6E8-43C5-AF12-6E44138795F5}" dt="2023-06-27T08:28:52.193" v="247" actId="1076"/>
        <pc:sldMkLst>
          <pc:docMk/>
          <pc:sldMk cId="2891549948" sldId="419"/>
        </pc:sldMkLst>
        <pc:spChg chg="mod">
          <ac:chgData name="Marco Pozzan" userId="S::marco.pozzan@regolofarm.com::0c6ca586-016b-4668-870b-d7fc49c4f17a" providerId="AD" clId="Web-{1FE5F988-A6E8-43C5-AF12-6E44138795F5}" dt="2023-06-27T08:28:46.614" v="244" actId="20577"/>
          <ac:spMkLst>
            <pc:docMk/>
            <pc:sldMk cId="2891549948" sldId="419"/>
            <ac:spMk id="6" creationId="{5BE068FA-9E69-482A-FA0D-84D674DEC78A}"/>
          </ac:spMkLst>
        </pc:spChg>
        <pc:picChg chg="mod">
          <ac:chgData name="Marco Pozzan" userId="S::marco.pozzan@regolofarm.com::0c6ca586-016b-4668-870b-d7fc49c4f17a" providerId="AD" clId="Web-{1FE5F988-A6E8-43C5-AF12-6E44138795F5}" dt="2023-06-27T08:28:52.193" v="247" actId="1076"/>
          <ac:picMkLst>
            <pc:docMk/>
            <pc:sldMk cId="2891549948" sldId="419"/>
            <ac:picMk id="2" creationId="{E9B39905-5387-DB59-7B4E-C34249D6510C}"/>
          </ac:picMkLst>
        </pc:picChg>
      </pc:sldChg>
      <pc:sldChg chg="modSp add replId">
        <pc:chgData name="Marco Pozzan" userId="S::marco.pozzan@regolofarm.com::0c6ca586-016b-4668-870b-d7fc49c4f17a" providerId="AD" clId="Web-{1FE5F988-A6E8-43C5-AF12-6E44138795F5}" dt="2023-06-27T08:56:28.296" v="321" actId="20577"/>
        <pc:sldMkLst>
          <pc:docMk/>
          <pc:sldMk cId="2420113058" sldId="420"/>
        </pc:sldMkLst>
        <pc:spChg chg="mod">
          <ac:chgData name="Marco Pozzan" userId="S::marco.pozzan@regolofarm.com::0c6ca586-016b-4668-870b-d7fc49c4f17a" providerId="AD" clId="Web-{1FE5F988-A6E8-43C5-AF12-6E44138795F5}" dt="2023-06-27T08:56:28.296" v="321" actId="20577"/>
          <ac:spMkLst>
            <pc:docMk/>
            <pc:sldMk cId="2420113058" sldId="420"/>
            <ac:spMk id="2062" creationId="{0F72EBBF-5A34-BE02-AD1A-67DE2360D511}"/>
          </ac:spMkLst>
        </pc:spChg>
      </pc:sldChg>
      <pc:sldChg chg="delSp modSp add ord replId">
        <pc:chgData name="Marco Pozzan" userId="S::marco.pozzan@regolofarm.com::0c6ca586-016b-4668-870b-d7fc49c4f17a" providerId="AD" clId="Web-{1FE5F988-A6E8-43C5-AF12-6E44138795F5}" dt="2023-06-27T08:50:37.096" v="317" actId="20577"/>
        <pc:sldMkLst>
          <pc:docMk/>
          <pc:sldMk cId="1264361163" sldId="421"/>
        </pc:sldMkLst>
        <pc:spChg chg="mod">
          <ac:chgData name="Marco Pozzan" userId="S::marco.pozzan@regolofarm.com::0c6ca586-016b-4668-870b-d7fc49c4f17a" providerId="AD" clId="Web-{1FE5F988-A6E8-43C5-AF12-6E44138795F5}" dt="2023-06-27T08:50:37.096" v="317" actId="20577"/>
          <ac:spMkLst>
            <pc:docMk/>
            <pc:sldMk cId="1264361163" sldId="421"/>
            <ac:spMk id="6" creationId="{5BE068FA-9E69-482A-FA0D-84D674DEC78A}"/>
          </ac:spMkLst>
        </pc:spChg>
        <pc:spChg chg="mod">
          <ac:chgData name="Marco Pozzan" userId="S::marco.pozzan@regolofarm.com::0c6ca586-016b-4668-870b-d7fc49c4f17a" providerId="AD" clId="Web-{1FE5F988-A6E8-43C5-AF12-6E44138795F5}" dt="2023-06-27T08:47:06.949" v="315" actId="20577"/>
          <ac:spMkLst>
            <pc:docMk/>
            <pc:sldMk cId="1264361163" sldId="421"/>
            <ac:spMk id="2062" creationId="{0F72EBBF-5A34-BE02-AD1A-67DE2360D511}"/>
          </ac:spMkLst>
        </pc:spChg>
        <pc:picChg chg="del">
          <ac:chgData name="Marco Pozzan" userId="S::marco.pozzan@regolofarm.com::0c6ca586-016b-4668-870b-d7fc49c4f17a" providerId="AD" clId="Web-{1FE5F988-A6E8-43C5-AF12-6E44138795F5}" dt="2023-06-27T08:37:45.305" v="273"/>
          <ac:picMkLst>
            <pc:docMk/>
            <pc:sldMk cId="1264361163" sldId="421"/>
            <ac:picMk id="2" creationId="{B5649019-BF9F-607D-B46D-9BDFE14E13DE}"/>
          </ac:picMkLst>
        </pc:picChg>
      </pc:sldChg>
    </pc:docChg>
  </pc:docChgLst>
  <pc:docChgLst>
    <pc:chgData name="Marco Pozzan" userId="S::marco.pozzan@regolofarm.com::0c6ca586-016b-4668-870b-d7fc49c4f17a" providerId="AD" clId="Web-{7609DBA6-8A8D-444D-B48F-BDB41774D8D4}"/>
    <pc:docChg chg="addSld delSld modSld sldOrd addMainMaster delMainMaster">
      <pc:chgData name="Marco Pozzan" userId="S::marco.pozzan@regolofarm.com::0c6ca586-016b-4668-870b-d7fc49c4f17a" providerId="AD" clId="Web-{7609DBA6-8A8D-444D-B48F-BDB41774D8D4}" dt="2023-07-03T13:43:10.637" v="351" actId="20577"/>
      <pc:docMkLst>
        <pc:docMk/>
      </pc:docMkLst>
      <pc:sldChg chg="modSp">
        <pc:chgData name="Marco Pozzan" userId="S::marco.pozzan@regolofarm.com::0c6ca586-016b-4668-870b-d7fc49c4f17a" providerId="AD" clId="Web-{7609DBA6-8A8D-444D-B48F-BDB41774D8D4}" dt="2023-07-03T13:34:24.344" v="171" actId="20577"/>
        <pc:sldMkLst>
          <pc:docMk/>
          <pc:sldMk cId="320021865" sldId="424"/>
        </pc:sldMkLst>
        <pc:spChg chg="mod">
          <ac:chgData name="Marco Pozzan" userId="S::marco.pozzan@regolofarm.com::0c6ca586-016b-4668-870b-d7fc49c4f17a" providerId="AD" clId="Web-{7609DBA6-8A8D-444D-B48F-BDB41774D8D4}" dt="2023-07-03T13:34:24.344" v="171" actId="20577"/>
          <ac:spMkLst>
            <pc:docMk/>
            <pc:sldMk cId="320021865" sldId="424"/>
            <ac:spMk id="6" creationId="{5BE068FA-9E69-482A-FA0D-84D674DEC78A}"/>
          </ac:spMkLst>
        </pc:spChg>
      </pc:sldChg>
      <pc:sldChg chg="modSp">
        <pc:chgData name="Marco Pozzan" userId="S::marco.pozzan@regolofarm.com::0c6ca586-016b-4668-870b-d7fc49c4f17a" providerId="AD" clId="Web-{7609DBA6-8A8D-444D-B48F-BDB41774D8D4}" dt="2023-07-03T13:35:27.314" v="176" actId="20577"/>
        <pc:sldMkLst>
          <pc:docMk/>
          <pc:sldMk cId="203364305" sldId="426"/>
        </pc:sldMkLst>
        <pc:spChg chg="mod">
          <ac:chgData name="Marco Pozzan" userId="S::marco.pozzan@regolofarm.com::0c6ca586-016b-4668-870b-d7fc49c4f17a" providerId="AD" clId="Web-{7609DBA6-8A8D-444D-B48F-BDB41774D8D4}" dt="2023-07-03T13:35:27.314" v="176" actId="20577"/>
          <ac:spMkLst>
            <pc:docMk/>
            <pc:sldMk cId="203364305" sldId="426"/>
            <ac:spMk id="6" creationId="{5BE068FA-9E69-482A-FA0D-84D674DEC78A}"/>
          </ac:spMkLst>
        </pc:spChg>
      </pc:sldChg>
      <pc:sldChg chg="modSp">
        <pc:chgData name="Marco Pozzan" userId="S::marco.pozzan@regolofarm.com::0c6ca586-016b-4668-870b-d7fc49c4f17a" providerId="AD" clId="Web-{7609DBA6-8A8D-444D-B48F-BDB41774D8D4}" dt="2023-07-03T13:35:30.502" v="177" actId="20577"/>
        <pc:sldMkLst>
          <pc:docMk/>
          <pc:sldMk cId="1910823125" sldId="427"/>
        </pc:sldMkLst>
        <pc:spChg chg="mod">
          <ac:chgData name="Marco Pozzan" userId="S::marco.pozzan@regolofarm.com::0c6ca586-016b-4668-870b-d7fc49c4f17a" providerId="AD" clId="Web-{7609DBA6-8A8D-444D-B48F-BDB41774D8D4}" dt="2023-07-03T13:35:30.502" v="177" actId="20577"/>
          <ac:spMkLst>
            <pc:docMk/>
            <pc:sldMk cId="1910823125" sldId="427"/>
            <ac:spMk id="6" creationId="{5BE068FA-9E69-482A-FA0D-84D674DEC78A}"/>
          </ac:spMkLst>
        </pc:spChg>
      </pc:sldChg>
      <pc:sldChg chg="delSp modSp">
        <pc:chgData name="Marco Pozzan" userId="S::marco.pozzan@regolofarm.com::0c6ca586-016b-4668-870b-d7fc49c4f17a" providerId="AD" clId="Web-{7609DBA6-8A8D-444D-B48F-BDB41774D8D4}" dt="2023-07-03T13:33:07.874" v="158"/>
        <pc:sldMkLst>
          <pc:docMk/>
          <pc:sldMk cId="3309688581" sldId="428"/>
        </pc:sldMkLst>
        <pc:picChg chg="del mod">
          <ac:chgData name="Marco Pozzan" userId="S::marco.pozzan@regolofarm.com::0c6ca586-016b-4668-870b-d7fc49c4f17a" providerId="AD" clId="Web-{7609DBA6-8A8D-444D-B48F-BDB41774D8D4}" dt="2023-07-03T13:33:07.874" v="158"/>
          <ac:picMkLst>
            <pc:docMk/>
            <pc:sldMk cId="3309688581" sldId="428"/>
            <ac:picMk id="2" creationId="{D9402F38-12E9-D906-BF6D-8C00EA6E3A1F}"/>
          </ac:picMkLst>
        </pc:picChg>
      </pc:sldChg>
      <pc:sldChg chg="delSp modSp">
        <pc:chgData name="Marco Pozzan" userId="S::marco.pozzan@regolofarm.com::0c6ca586-016b-4668-870b-d7fc49c4f17a" providerId="AD" clId="Web-{7609DBA6-8A8D-444D-B48F-BDB41774D8D4}" dt="2023-07-03T13:35:07.845" v="175" actId="20577"/>
        <pc:sldMkLst>
          <pc:docMk/>
          <pc:sldMk cId="1128294633" sldId="429"/>
        </pc:sldMkLst>
        <pc:spChg chg="mod">
          <ac:chgData name="Marco Pozzan" userId="S::marco.pozzan@regolofarm.com::0c6ca586-016b-4668-870b-d7fc49c4f17a" providerId="AD" clId="Web-{7609DBA6-8A8D-444D-B48F-BDB41774D8D4}" dt="2023-07-03T13:35:07.845" v="175" actId="20577"/>
          <ac:spMkLst>
            <pc:docMk/>
            <pc:sldMk cId="1128294633" sldId="429"/>
            <ac:spMk id="6" creationId="{5BE068FA-9E69-482A-FA0D-84D674DEC78A}"/>
          </ac:spMkLst>
        </pc:spChg>
        <pc:picChg chg="del mod">
          <ac:chgData name="Marco Pozzan" userId="S::marco.pozzan@regolofarm.com::0c6ca586-016b-4668-870b-d7fc49c4f17a" providerId="AD" clId="Web-{7609DBA6-8A8D-444D-B48F-BDB41774D8D4}" dt="2023-07-03T13:33:11.452" v="159"/>
          <ac:picMkLst>
            <pc:docMk/>
            <pc:sldMk cId="1128294633" sldId="429"/>
            <ac:picMk id="2" creationId="{D9402F38-12E9-D906-BF6D-8C00EA6E3A1F}"/>
          </ac:picMkLst>
        </pc:picChg>
      </pc:sldChg>
      <pc:sldChg chg="delSp">
        <pc:chgData name="Marco Pozzan" userId="S::marco.pozzan@regolofarm.com::0c6ca586-016b-4668-870b-d7fc49c4f17a" providerId="AD" clId="Web-{7609DBA6-8A8D-444D-B48F-BDB41774D8D4}" dt="2023-07-03T13:33:22.640" v="162"/>
        <pc:sldMkLst>
          <pc:docMk/>
          <pc:sldMk cId="3085325903" sldId="430"/>
        </pc:sldMkLst>
        <pc:picChg chg="del">
          <ac:chgData name="Marco Pozzan" userId="S::marco.pozzan@regolofarm.com::0c6ca586-016b-4668-870b-d7fc49c4f17a" providerId="AD" clId="Web-{7609DBA6-8A8D-444D-B48F-BDB41774D8D4}" dt="2023-07-03T13:33:22.640" v="162"/>
          <ac:picMkLst>
            <pc:docMk/>
            <pc:sldMk cId="3085325903" sldId="430"/>
            <ac:picMk id="2" creationId="{D9402F38-12E9-D906-BF6D-8C00EA6E3A1F}"/>
          </ac:picMkLst>
        </pc:picChg>
      </pc:sldChg>
      <pc:sldChg chg="delSp">
        <pc:chgData name="Marco Pozzan" userId="S::marco.pozzan@regolofarm.com::0c6ca586-016b-4668-870b-d7fc49c4f17a" providerId="AD" clId="Web-{7609DBA6-8A8D-444D-B48F-BDB41774D8D4}" dt="2023-07-03T13:33:19.452" v="161"/>
        <pc:sldMkLst>
          <pc:docMk/>
          <pc:sldMk cId="2085933119" sldId="431"/>
        </pc:sldMkLst>
        <pc:picChg chg="del">
          <ac:chgData name="Marco Pozzan" userId="S::marco.pozzan@regolofarm.com::0c6ca586-016b-4668-870b-d7fc49c4f17a" providerId="AD" clId="Web-{7609DBA6-8A8D-444D-B48F-BDB41774D8D4}" dt="2023-07-03T13:33:19.452" v="161"/>
          <ac:picMkLst>
            <pc:docMk/>
            <pc:sldMk cId="2085933119" sldId="431"/>
            <ac:picMk id="2" creationId="{D9402F38-12E9-D906-BF6D-8C00EA6E3A1F}"/>
          </ac:picMkLst>
        </pc:picChg>
      </pc:sldChg>
      <pc:sldChg chg="delSp">
        <pc:chgData name="Marco Pozzan" userId="S::marco.pozzan@regolofarm.com::0c6ca586-016b-4668-870b-d7fc49c4f17a" providerId="AD" clId="Web-{7609DBA6-8A8D-444D-B48F-BDB41774D8D4}" dt="2023-07-03T13:33:16.171" v="160"/>
        <pc:sldMkLst>
          <pc:docMk/>
          <pc:sldMk cId="4085511190" sldId="432"/>
        </pc:sldMkLst>
        <pc:picChg chg="del">
          <ac:chgData name="Marco Pozzan" userId="S::marco.pozzan@regolofarm.com::0c6ca586-016b-4668-870b-d7fc49c4f17a" providerId="AD" clId="Web-{7609DBA6-8A8D-444D-B48F-BDB41774D8D4}" dt="2023-07-03T13:33:16.171" v="160"/>
          <ac:picMkLst>
            <pc:docMk/>
            <pc:sldMk cId="4085511190" sldId="432"/>
            <ac:picMk id="2" creationId="{D9402F38-12E9-D906-BF6D-8C00EA6E3A1F}"/>
          </ac:picMkLst>
        </pc:picChg>
      </pc:sldChg>
      <pc:sldChg chg="delSp">
        <pc:chgData name="Marco Pozzan" userId="S::marco.pozzan@regolofarm.com::0c6ca586-016b-4668-870b-d7fc49c4f17a" providerId="AD" clId="Web-{7609DBA6-8A8D-444D-B48F-BDB41774D8D4}" dt="2023-07-03T13:33:29.468" v="163"/>
        <pc:sldMkLst>
          <pc:docMk/>
          <pc:sldMk cId="2632798909" sldId="433"/>
        </pc:sldMkLst>
        <pc:picChg chg="del">
          <ac:chgData name="Marco Pozzan" userId="S::marco.pozzan@regolofarm.com::0c6ca586-016b-4668-870b-d7fc49c4f17a" providerId="AD" clId="Web-{7609DBA6-8A8D-444D-B48F-BDB41774D8D4}" dt="2023-07-03T13:33:29.468" v="163"/>
          <ac:picMkLst>
            <pc:docMk/>
            <pc:sldMk cId="2632798909" sldId="433"/>
            <ac:picMk id="2" creationId="{D9402F38-12E9-D906-BF6D-8C00EA6E3A1F}"/>
          </ac:picMkLst>
        </pc:picChg>
      </pc:sldChg>
      <pc:sldChg chg="delSp modSp add ord replId">
        <pc:chgData name="Marco Pozzan" userId="S::marco.pozzan@regolofarm.com::0c6ca586-016b-4668-870b-d7fc49c4f17a" providerId="AD" clId="Web-{7609DBA6-8A8D-444D-B48F-BDB41774D8D4}" dt="2023-07-03T13:33:32.187" v="164"/>
        <pc:sldMkLst>
          <pc:docMk/>
          <pc:sldMk cId="2639826546" sldId="434"/>
        </pc:sldMkLst>
        <pc:spChg chg="mod">
          <ac:chgData name="Marco Pozzan" userId="S::marco.pozzan@regolofarm.com::0c6ca586-016b-4668-870b-d7fc49c4f17a" providerId="AD" clId="Web-{7609DBA6-8A8D-444D-B48F-BDB41774D8D4}" dt="2023-07-03T12:27:09.334" v="154" actId="20577"/>
          <ac:spMkLst>
            <pc:docMk/>
            <pc:sldMk cId="2639826546" sldId="434"/>
            <ac:spMk id="6" creationId="{5BE068FA-9E69-482A-FA0D-84D674DEC78A}"/>
          </ac:spMkLst>
        </pc:spChg>
        <pc:spChg chg="mod">
          <ac:chgData name="Marco Pozzan" userId="S::marco.pozzan@regolofarm.com::0c6ca586-016b-4668-870b-d7fc49c4f17a" providerId="AD" clId="Web-{7609DBA6-8A8D-444D-B48F-BDB41774D8D4}" dt="2023-07-03T12:17:49.661" v="12" actId="20577"/>
          <ac:spMkLst>
            <pc:docMk/>
            <pc:sldMk cId="2639826546" sldId="434"/>
            <ac:spMk id="2062" creationId="{0F72EBBF-5A34-BE02-AD1A-67DE2360D511}"/>
          </ac:spMkLst>
        </pc:spChg>
        <pc:picChg chg="del">
          <ac:chgData name="Marco Pozzan" userId="S::marco.pozzan@regolofarm.com::0c6ca586-016b-4668-870b-d7fc49c4f17a" providerId="AD" clId="Web-{7609DBA6-8A8D-444D-B48F-BDB41774D8D4}" dt="2023-07-03T13:33:32.187" v="164"/>
          <ac:picMkLst>
            <pc:docMk/>
            <pc:sldMk cId="2639826546" sldId="434"/>
            <ac:picMk id="2" creationId="{D9402F38-12E9-D906-BF6D-8C00EA6E3A1F}"/>
          </ac:picMkLst>
        </pc:picChg>
        <pc:picChg chg="del">
          <ac:chgData name="Marco Pozzan" userId="S::marco.pozzan@regolofarm.com::0c6ca586-016b-4668-870b-d7fc49c4f17a" providerId="AD" clId="Web-{7609DBA6-8A8D-444D-B48F-BDB41774D8D4}" dt="2023-07-03T12:17:50.614" v="13"/>
          <ac:picMkLst>
            <pc:docMk/>
            <pc:sldMk cId="2639826546" sldId="434"/>
            <ac:picMk id="4" creationId="{A8155E06-2C2C-73AD-E9C4-DDA432B866B3}"/>
          </ac:picMkLst>
        </pc:picChg>
        <pc:picChg chg="del">
          <ac:chgData name="Marco Pozzan" userId="S::marco.pozzan@regolofarm.com::0c6ca586-016b-4668-870b-d7fc49c4f17a" providerId="AD" clId="Web-{7609DBA6-8A8D-444D-B48F-BDB41774D8D4}" dt="2023-07-03T12:17:51.786" v="14"/>
          <ac:picMkLst>
            <pc:docMk/>
            <pc:sldMk cId="2639826546" sldId="434"/>
            <ac:picMk id="5" creationId="{F94D782C-C302-5253-D910-C92B8EFA142F}"/>
          </ac:picMkLst>
        </pc:picChg>
      </pc:sldChg>
      <pc:sldChg chg="add">
        <pc:chgData name="Marco Pozzan" userId="S::marco.pozzan@regolofarm.com::0c6ca586-016b-4668-870b-d7fc49c4f17a" providerId="AD" clId="Web-{7609DBA6-8A8D-444D-B48F-BDB41774D8D4}" dt="2023-07-03T12:24:25.736" v="113"/>
        <pc:sldMkLst>
          <pc:docMk/>
          <pc:sldMk cId="960924495" sldId="435"/>
        </pc:sldMkLst>
      </pc:sldChg>
      <pc:sldChg chg="add del">
        <pc:chgData name="Marco Pozzan" userId="S::marco.pozzan@regolofarm.com::0c6ca586-016b-4668-870b-d7fc49c4f17a" providerId="AD" clId="Web-{7609DBA6-8A8D-444D-B48F-BDB41774D8D4}" dt="2023-07-03T12:24:17.063" v="112"/>
        <pc:sldMkLst>
          <pc:docMk/>
          <pc:sldMk cId="3975262531" sldId="435"/>
        </pc:sldMkLst>
      </pc:sldChg>
      <pc:sldChg chg="add">
        <pc:chgData name="Marco Pozzan" userId="S::marco.pozzan@regolofarm.com::0c6ca586-016b-4668-870b-d7fc49c4f17a" providerId="AD" clId="Web-{7609DBA6-8A8D-444D-B48F-BDB41774D8D4}" dt="2023-07-03T12:24:25.829" v="114"/>
        <pc:sldMkLst>
          <pc:docMk/>
          <pc:sldMk cId="498397271" sldId="436"/>
        </pc:sldMkLst>
      </pc:sldChg>
      <pc:sldChg chg="add del">
        <pc:chgData name="Marco Pozzan" userId="S::marco.pozzan@regolofarm.com::0c6ca586-016b-4668-870b-d7fc49c4f17a" providerId="AD" clId="Web-{7609DBA6-8A8D-444D-B48F-BDB41774D8D4}" dt="2023-07-03T12:24:17.063" v="111"/>
        <pc:sldMkLst>
          <pc:docMk/>
          <pc:sldMk cId="2552336137" sldId="436"/>
        </pc:sldMkLst>
      </pc:sldChg>
      <pc:sldChg chg="add">
        <pc:chgData name="Marco Pozzan" userId="S::marco.pozzan@regolofarm.com::0c6ca586-016b-4668-870b-d7fc49c4f17a" providerId="AD" clId="Web-{7609DBA6-8A8D-444D-B48F-BDB41774D8D4}" dt="2023-07-03T12:24:25.907" v="115"/>
        <pc:sldMkLst>
          <pc:docMk/>
          <pc:sldMk cId="472775450" sldId="437"/>
        </pc:sldMkLst>
      </pc:sldChg>
      <pc:sldChg chg="add del">
        <pc:chgData name="Marco Pozzan" userId="S::marco.pozzan@regolofarm.com::0c6ca586-016b-4668-870b-d7fc49c4f17a" providerId="AD" clId="Web-{7609DBA6-8A8D-444D-B48F-BDB41774D8D4}" dt="2023-07-03T12:24:17.063" v="110"/>
        <pc:sldMkLst>
          <pc:docMk/>
          <pc:sldMk cId="3957341431" sldId="437"/>
        </pc:sldMkLst>
      </pc:sldChg>
      <pc:sldChg chg="add">
        <pc:chgData name="Marco Pozzan" userId="S::marco.pozzan@regolofarm.com::0c6ca586-016b-4668-870b-d7fc49c4f17a" providerId="AD" clId="Web-{7609DBA6-8A8D-444D-B48F-BDB41774D8D4}" dt="2023-07-03T12:24:25.970" v="116"/>
        <pc:sldMkLst>
          <pc:docMk/>
          <pc:sldMk cId="948808967" sldId="438"/>
        </pc:sldMkLst>
      </pc:sldChg>
      <pc:sldChg chg="add del">
        <pc:chgData name="Marco Pozzan" userId="S::marco.pozzan@regolofarm.com::0c6ca586-016b-4668-870b-d7fc49c4f17a" providerId="AD" clId="Web-{7609DBA6-8A8D-444D-B48F-BDB41774D8D4}" dt="2023-07-03T12:24:17.063" v="109"/>
        <pc:sldMkLst>
          <pc:docMk/>
          <pc:sldMk cId="1439506494" sldId="438"/>
        </pc:sldMkLst>
      </pc:sldChg>
      <pc:sldChg chg="add del">
        <pc:chgData name="Marco Pozzan" userId="S::marco.pozzan@regolofarm.com::0c6ca586-016b-4668-870b-d7fc49c4f17a" providerId="AD" clId="Web-{7609DBA6-8A8D-444D-B48F-BDB41774D8D4}" dt="2023-07-03T12:24:17.063" v="108"/>
        <pc:sldMkLst>
          <pc:docMk/>
          <pc:sldMk cId="313666582" sldId="439"/>
        </pc:sldMkLst>
      </pc:sldChg>
      <pc:sldChg chg="add">
        <pc:chgData name="Marco Pozzan" userId="S::marco.pozzan@regolofarm.com::0c6ca586-016b-4668-870b-d7fc49c4f17a" providerId="AD" clId="Web-{7609DBA6-8A8D-444D-B48F-BDB41774D8D4}" dt="2023-07-03T12:24:26.064" v="117"/>
        <pc:sldMkLst>
          <pc:docMk/>
          <pc:sldMk cId="949310890" sldId="439"/>
        </pc:sldMkLst>
      </pc:sldChg>
      <pc:sldChg chg="add">
        <pc:chgData name="Marco Pozzan" userId="S::marco.pozzan@regolofarm.com::0c6ca586-016b-4668-870b-d7fc49c4f17a" providerId="AD" clId="Web-{7609DBA6-8A8D-444D-B48F-BDB41774D8D4}" dt="2023-07-03T12:24:26.142" v="118"/>
        <pc:sldMkLst>
          <pc:docMk/>
          <pc:sldMk cId="784420489" sldId="440"/>
        </pc:sldMkLst>
      </pc:sldChg>
      <pc:sldChg chg="add del">
        <pc:chgData name="Marco Pozzan" userId="S::marco.pozzan@regolofarm.com::0c6ca586-016b-4668-870b-d7fc49c4f17a" providerId="AD" clId="Web-{7609DBA6-8A8D-444D-B48F-BDB41774D8D4}" dt="2023-07-03T12:24:17.063" v="107"/>
        <pc:sldMkLst>
          <pc:docMk/>
          <pc:sldMk cId="1263515110" sldId="440"/>
        </pc:sldMkLst>
      </pc:sldChg>
      <pc:sldChg chg="add">
        <pc:chgData name="Marco Pozzan" userId="S::marco.pozzan@regolofarm.com::0c6ca586-016b-4668-870b-d7fc49c4f17a" providerId="AD" clId="Web-{7609DBA6-8A8D-444D-B48F-BDB41774D8D4}" dt="2023-07-03T12:24:26.220" v="119"/>
        <pc:sldMkLst>
          <pc:docMk/>
          <pc:sldMk cId="2645142095" sldId="441"/>
        </pc:sldMkLst>
      </pc:sldChg>
      <pc:sldChg chg="add del">
        <pc:chgData name="Marco Pozzan" userId="S::marco.pozzan@regolofarm.com::0c6ca586-016b-4668-870b-d7fc49c4f17a" providerId="AD" clId="Web-{7609DBA6-8A8D-444D-B48F-BDB41774D8D4}" dt="2023-07-03T12:24:17.048" v="106"/>
        <pc:sldMkLst>
          <pc:docMk/>
          <pc:sldMk cId="3786072434" sldId="441"/>
        </pc:sldMkLst>
      </pc:sldChg>
      <pc:sldChg chg="add del">
        <pc:chgData name="Marco Pozzan" userId="S::marco.pozzan@regolofarm.com::0c6ca586-016b-4668-870b-d7fc49c4f17a" providerId="AD" clId="Web-{7609DBA6-8A8D-444D-B48F-BDB41774D8D4}" dt="2023-07-03T12:24:17.048" v="105"/>
        <pc:sldMkLst>
          <pc:docMk/>
          <pc:sldMk cId="2491907191" sldId="442"/>
        </pc:sldMkLst>
      </pc:sldChg>
      <pc:sldChg chg="add">
        <pc:chgData name="Marco Pozzan" userId="S::marco.pozzan@regolofarm.com::0c6ca586-016b-4668-870b-d7fc49c4f17a" providerId="AD" clId="Web-{7609DBA6-8A8D-444D-B48F-BDB41774D8D4}" dt="2023-07-03T12:24:26.314" v="120"/>
        <pc:sldMkLst>
          <pc:docMk/>
          <pc:sldMk cId="3464050980" sldId="442"/>
        </pc:sldMkLst>
      </pc:sldChg>
      <pc:sldChg chg="add">
        <pc:chgData name="Marco Pozzan" userId="S::marco.pozzan@regolofarm.com::0c6ca586-016b-4668-870b-d7fc49c4f17a" providerId="AD" clId="Web-{7609DBA6-8A8D-444D-B48F-BDB41774D8D4}" dt="2023-07-03T12:24:26.392" v="121"/>
        <pc:sldMkLst>
          <pc:docMk/>
          <pc:sldMk cId="2262794011" sldId="443"/>
        </pc:sldMkLst>
      </pc:sldChg>
      <pc:sldChg chg="add del">
        <pc:chgData name="Marco Pozzan" userId="S::marco.pozzan@regolofarm.com::0c6ca586-016b-4668-870b-d7fc49c4f17a" providerId="AD" clId="Web-{7609DBA6-8A8D-444D-B48F-BDB41774D8D4}" dt="2023-07-03T12:24:17.048" v="104"/>
        <pc:sldMkLst>
          <pc:docMk/>
          <pc:sldMk cId="3336543280" sldId="443"/>
        </pc:sldMkLst>
      </pc:sldChg>
      <pc:sldChg chg="add">
        <pc:chgData name="Marco Pozzan" userId="S::marco.pozzan@regolofarm.com::0c6ca586-016b-4668-870b-d7fc49c4f17a" providerId="AD" clId="Web-{7609DBA6-8A8D-444D-B48F-BDB41774D8D4}" dt="2023-07-03T12:24:26.486" v="122"/>
        <pc:sldMkLst>
          <pc:docMk/>
          <pc:sldMk cId="240975875" sldId="444"/>
        </pc:sldMkLst>
      </pc:sldChg>
      <pc:sldChg chg="add del">
        <pc:chgData name="Marco Pozzan" userId="S::marco.pozzan@regolofarm.com::0c6ca586-016b-4668-870b-d7fc49c4f17a" providerId="AD" clId="Web-{7609DBA6-8A8D-444D-B48F-BDB41774D8D4}" dt="2023-07-03T12:24:17.048" v="103"/>
        <pc:sldMkLst>
          <pc:docMk/>
          <pc:sldMk cId="4152969049" sldId="444"/>
        </pc:sldMkLst>
      </pc:sldChg>
      <pc:sldChg chg="add">
        <pc:chgData name="Marco Pozzan" userId="S::marco.pozzan@regolofarm.com::0c6ca586-016b-4668-870b-d7fc49c4f17a" providerId="AD" clId="Web-{7609DBA6-8A8D-444D-B48F-BDB41774D8D4}" dt="2023-07-03T12:24:26.579" v="123"/>
        <pc:sldMkLst>
          <pc:docMk/>
          <pc:sldMk cId="677140229" sldId="445"/>
        </pc:sldMkLst>
      </pc:sldChg>
      <pc:sldChg chg="add del">
        <pc:chgData name="Marco Pozzan" userId="S::marco.pozzan@regolofarm.com::0c6ca586-016b-4668-870b-d7fc49c4f17a" providerId="AD" clId="Web-{7609DBA6-8A8D-444D-B48F-BDB41774D8D4}" dt="2023-07-03T12:24:17.048" v="102"/>
        <pc:sldMkLst>
          <pc:docMk/>
          <pc:sldMk cId="880986577" sldId="445"/>
        </pc:sldMkLst>
      </pc:sldChg>
      <pc:sldChg chg="add">
        <pc:chgData name="Marco Pozzan" userId="S::marco.pozzan@regolofarm.com::0c6ca586-016b-4668-870b-d7fc49c4f17a" providerId="AD" clId="Web-{7609DBA6-8A8D-444D-B48F-BDB41774D8D4}" dt="2023-07-03T12:24:26.673" v="124"/>
        <pc:sldMkLst>
          <pc:docMk/>
          <pc:sldMk cId="2571590472" sldId="446"/>
        </pc:sldMkLst>
      </pc:sldChg>
      <pc:sldChg chg="add del">
        <pc:chgData name="Marco Pozzan" userId="S::marco.pozzan@regolofarm.com::0c6ca586-016b-4668-870b-d7fc49c4f17a" providerId="AD" clId="Web-{7609DBA6-8A8D-444D-B48F-BDB41774D8D4}" dt="2023-07-03T12:24:17.048" v="101"/>
        <pc:sldMkLst>
          <pc:docMk/>
          <pc:sldMk cId="4001930841" sldId="446"/>
        </pc:sldMkLst>
      </pc:sldChg>
      <pc:sldChg chg="add del">
        <pc:chgData name="Marco Pozzan" userId="S::marco.pozzan@regolofarm.com::0c6ca586-016b-4668-870b-d7fc49c4f17a" providerId="AD" clId="Web-{7609DBA6-8A8D-444D-B48F-BDB41774D8D4}" dt="2023-07-03T12:24:17.048" v="100"/>
        <pc:sldMkLst>
          <pc:docMk/>
          <pc:sldMk cId="2323618969" sldId="447"/>
        </pc:sldMkLst>
      </pc:sldChg>
      <pc:sldChg chg="add">
        <pc:chgData name="Marco Pozzan" userId="S::marco.pozzan@regolofarm.com::0c6ca586-016b-4668-870b-d7fc49c4f17a" providerId="AD" clId="Web-{7609DBA6-8A8D-444D-B48F-BDB41774D8D4}" dt="2023-07-03T12:24:26.767" v="125"/>
        <pc:sldMkLst>
          <pc:docMk/>
          <pc:sldMk cId="3439561775" sldId="447"/>
        </pc:sldMkLst>
      </pc:sldChg>
      <pc:sldChg chg="add">
        <pc:chgData name="Marco Pozzan" userId="S::marco.pozzan@regolofarm.com::0c6ca586-016b-4668-870b-d7fc49c4f17a" providerId="AD" clId="Web-{7609DBA6-8A8D-444D-B48F-BDB41774D8D4}" dt="2023-07-03T12:24:26.845" v="126"/>
        <pc:sldMkLst>
          <pc:docMk/>
          <pc:sldMk cId="787097135" sldId="448"/>
        </pc:sldMkLst>
      </pc:sldChg>
      <pc:sldChg chg="add del">
        <pc:chgData name="Marco Pozzan" userId="S::marco.pozzan@regolofarm.com::0c6ca586-016b-4668-870b-d7fc49c4f17a" providerId="AD" clId="Web-{7609DBA6-8A8D-444D-B48F-BDB41774D8D4}" dt="2023-07-03T12:24:17.048" v="99"/>
        <pc:sldMkLst>
          <pc:docMk/>
          <pc:sldMk cId="2730816726" sldId="448"/>
        </pc:sldMkLst>
      </pc:sldChg>
      <pc:sldChg chg="add">
        <pc:chgData name="Marco Pozzan" userId="S::marco.pozzan@regolofarm.com::0c6ca586-016b-4668-870b-d7fc49c4f17a" providerId="AD" clId="Web-{7609DBA6-8A8D-444D-B48F-BDB41774D8D4}" dt="2023-07-03T12:24:26.954" v="127"/>
        <pc:sldMkLst>
          <pc:docMk/>
          <pc:sldMk cId="31430765" sldId="449"/>
        </pc:sldMkLst>
      </pc:sldChg>
      <pc:sldChg chg="add del">
        <pc:chgData name="Marco Pozzan" userId="S::marco.pozzan@regolofarm.com::0c6ca586-016b-4668-870b-d7fc49c4f17a" providerId="AD" clId="Web-{7609DBA6-8A8D-444D-B48F-BDB41774D8D4}" dt="2023-07-03T12:24:17.048" v="98"/>
        <pc:sldMkLst>
          <pc:docMk/>
          <pc:sldMk cId="1214105972" sldId="449"/>
        </pc:sldMkLst>
      </pc:sldChg>
      <pc:sldChg chg="add del">
        <pc:chgData name="Marco Pozzan" userId="S::marco.pozzan@regolofarm.com::0c6ca586-016b-4668-870b-d7fc49c4f17a" providerId="AD" clId="Web-{7609DBA6-8A8D-444D-B48F-BDB41774D8D4}" dt="2023-07-03T12:24:17.048" v="97"/>
        <pc:sldMkLst>
          <pc:docMk/>
          <pc:sldMk cId="1229190288" sldId="450"/>
        </pc:sldMkLst>
      </pc:sldChg>
      <pc:sldChg chg="add">
        <pc:chgData name="Marco Pozzan" userId="S::marco.pozzan@regolofarm.com::0c6ca586-016b-4668-870b-d7fc49c4f17a" providerId="AD" clId="Web-{7609DBA6-8A8D-444D-B48F-BDB41774D8D4}" dt="2023-07-03T12:24:27.064" v="128"/>
        <pc:sldMkLst>
          <pc:docMk/>
          <pc:sldMk cId="2791404659" sldId="450"/>
        </pc:sldMkLst>
      </pc:sldChg>
      <pc:sldChg chg="add">
        <pc:chgData name="Marco Pozzan" userId="S::marco.pozzan@regolofarm.com::0c6ca586-016b-4668-870b-d7fc49c4f17a" providerId="AD" clId="Web-{7609DBA6-8A8D-444D-B48F-BDB41774D8D4}" dt="2023-07-03T12:24:27.158" v="129"/>
        <pc:sldMkLst>
          <pc:docMk/>
          <pc:sldMk cId="180185150" sldId="451"/>
        </pc:sldMkLst>
      </pc:sldChg>
      <pc:sldChg chg="add del">
        <pc:chgData name="Marco Pozzan" userId="S::marco.pozzan@regolofarm.com::0c6ca586-016b-4668-870b-d7fc49c4f17a" providerId="AD" clId="Web-{7609DBA6-8A8D-444D-B48F-BDB41774D8D4}" dt="2023-07-03T12:24:17.048" v="96"/>
        <pc:sldMkLst>
          <pc:docMk/>
          <pc:sldMk cId="3455931449" sldId="451"/>
        </pc:sldMkLst>
      </pc:sldChg>
      <pc:sldChg chg="add">
        <pc:chgData name="Marco Pozzan" userId="S::marco.pozzan@regolofarm.com::0c6ca586-016b-4668-870b-d7fc49c4f17a" providerId="AD" clId="Web-{7609DBA6-8A8D-444D-B48F-BDB41774D8D4}" dt="2023-07-03T12:24:27.251" v="130"/>
        <pc:sldMkLst>
          <pc:docMk/>
          <pc:sldMk cId="1049101574" sldId="452"/>
        </pc:sldMkLst>
      </pc:sldChg>
      <pc:sldChg chg="add del">
        <pc:chgData name="Marco Pozzan" userId="S::marco.pozzan@regolofarm.com::0c6ca586-016b-4668-870b-d7fc49c4f17a" providerId="AD" clId="Web-{7609DBA6-8A8D-444D-B48F-BDB41774D8D4}" dt="2023-07-03T12:24:17.032" v="95"/>
        <pc:sldMkLst>
          <pc:docMk/>
          <pc:sldMk cId="4149224696" sldId="452"/>
        </pc:sldMkLst>
      </pc:sldChg>
      <pc:sldChg chg="add">
        <pc:chgData name="Marco Pozzan" userId="S::marco.pozzan@regolofarm.com::0c6ca586-016b-4668-870b-d7fc49c4f17a" providerId="AD" clId="Web-{7609DBA6-8A8D-444D-B48F-BDB41774D8D4}" dt="2023-07-03T12:24:27.345" v="131"/>
        <pc:sldMkLst>
          <pc:docMk/>
          <pc:sldMk cId="727422484" sldId="453"/>
        </pc:sldMkLst>
      </pc:sldChg>
      <pc:sldChg chg="add del">
        <pc:chgData name="Marco Pozzan" userId="S::marco.pozzan@regolofarm.com::0c6ca586-016b-4668-870b-d7fc49c4f17a" providerId="AD" clId="Web-{7609DBA6-8A8D-444D-B48F-BDB41774D8D4}" dt="2023-07-03T12:24:17.032" v="94"/>
        <pc:sldMkLst>
          <pc:docMk/>
          <pc:sldMk cId="897994494" sldId="453"/>
        </pc:sldMkLst>
      </pc:sldChg>
      <pc:sldChg chg="add">
        <pc:chgData name="Marco Pozzan" userId="S::marco.pozzan@regolofarm.com::0c6ca586-016b-4668-870b-d7fc49c4f17a" providerId="AD" clId="Web-{7609DBA6-8A8D-444D-B48F-BDB41774D8D4}" dt="2023-07-03T12:24:27.439" v="132"/>
        <pc:sldMkLst>
          <pc:docMk/>
          <pc:sldMk cId="1233124063" sldId="454"/>
        </pc:sldMkLst>
      </pc:sldChg>
      <pc:sldChg chg="add del">
        <pc:chgData name="Marco Pozzan" userId="S::marco.pozzan@regolofarm.com::0c6ca586-016b-4668-870b-d7fc49c4f17a" providerId="AD" clId="Web-{7609DBA6-8A8D-444D-B48F-BDB41774D8D4}" dt="2023-07-03T12:24:17.032" v="93"/>
        <pc:sldMkLst>
          <pc:docMk/>
          <pc:sldMk cId="4218096550" sldId="454"/>
        </pc:sldMkLst>
      </pc:sldChg>
      <pc:sldChg chg="add">
        <pc:chgData name="Marco Pozzan" userId="S::marco.pozzan@regolofarm.com::0c6ca586-016b-4668-870b-d7fc49c4f17a" providerId="AD" clId="Web-{7609DBA6-8A8D-444D-B48F-BDB41774D8D4}" dt="2023-07-03T12:24:27.501" v="133"/>
        <pc:sldMkLst>
          <pc:docMk/>
          <pc:sldMk cId="12672845" sldId="455"/>
        </pc:sldMkLst>
      </pc:sldChg>
      <pc:sldChg chg="add del">
        <pc:chgData name="Marco Pozzan" userId="S::marco.pozzan@regolofarm.com::0c6ca586-016b-4668-870b-d7fc49c4f17a" providerId="AD" clId="Web-{7609DBA6-8A8D-444D-B48F-BDB41774D8D4}" dt="2023-07-03T12:24:17.032" v="92"/>
        <pc:sldMkLst>
          <pc:docMk/>
          <pc:sldMk cId="3127779458" sldId="455"/>
        </pc:sldMkLst>
      </pc:sldChg>
      <pc:sldChg chg="addSp delSp modSp add ord replId">
        <pc:chgData name="Marco Pozzan" userId="S::marco.pozzan@regolofarm.com::0c6ca586-016b-4668-870b-d7fc49c4f17a" providerId="AD" clId="Web-{7609DBA6-8A8D-444D-B48F-BDB41774D8D4}" dt="2023-07-03T13:43:10.637" v="351" actId="20577"/>
        <pc:sldMkLst>
          <pc:docMk/>
          <pc:sldMk cId="2183870419" sldId="456"/>
        </pc:sldMkLst>
        <pc:spChg chg="mod">
          <ac:chgData name="Marco Pozzan" userId="S::marco.pozzan@regolofarm.com::0c6ca586-016b-4668-870b-d7fc49c4f17a" providerId="AD" clId="Web-{7609DBA6-8A8D-444D-B48F-BDB41774D8D4}" dt="2023-07-03T13:43:10.637" v="351" actId="20577"/>
          <ac:spMkLst>
            <pc:docMk/>
            <pc:sldMk cId="2183870419" sldId="456"/>
            <ac:spMk id="6" creationId="{5BE068FA-9E69-482A-FA0D-84D674DEC78A}"/>
          </ac:spMkLst>
        </pc:spChg>
        <pc:picChg chg="add mod">
          <ac:chgData name="Marco Pozzan" userId="S::marco.pozzan@regolofarm.com::0c6ca586-016b-4668-870b-d7fc49c4f17a" providerId="AD" clId="Web-{7609DBA6-8A8D-444D-B48F-BDB41774D8D4}" dt="2023-07-03T13:41:31.947" v="309" actId="14100"/>
          <ac:picMkLst>
            <pc:docMk/>
            <pc:sldMk cId="2183870419" sldId="456"/>
            <ac:picMk id="2" creationId="{FBBE714F-F3D4-C4DD-730B-B8D8B793A390}"/>
          </ac:picMkLst>
        </pc:picChg>
        <pc:picChg chg="del">
          <ac:chgData name="Marco Pozzan" userId="S::marco.pozzan@regolofarm.com::0c6ca586-016b-4668-870b-d7fc49c4f17a" providerId="AD" clId="Web-{7609DBA6-8A8D-444D-B48F-BDB41774D8D4}" dt="2023-07-03T13:36:18.034" v="194"/>
          <ac:picMkLst>
            <pc:docMk/>
            <pc:sldMk cId="2183870419" sldId="456"/>
            <ac:picMk id="3" creationId="{FFB2114F-ED9B-3A33-D139-5FB77800C04E}"/>
          </ac:picMkLst>
        </pc:picChg>
        <pc:picChg chg="add mod">
          <ac:chgData name="Marco Pozzan" userId="S::marco.pozzan@regolofarm.com::0c6ca586-016b-4668-870b-d7fc49c4f17a" providerId="AD" clId="Web-{7609DBA6-8A8D-444D-B48F-BDB41774D8D4}" dt="2023-07-03T13:42:12.745" v="321" actId="14100"/>
          <ac:picMkLst>
            <pc:docMk/>
            <pc:sldMk cId="2183870419" sldId="456"/>
            <ac:picMk id="4" creationId="{D9BBFE24-3973-0CCF-22B4-17E9F84CDFBF}"/>
          </ac:picMkLst>
        </pc:picChg>
      </pc:sldChg>
      <pc:sldMasterChg chg="add del addSldLayout delSldLayout">
        <pc:chgData name="Marco Pozzan" userId="S::marco.pozzan@regolofarm.com::0c6ca586-016b-4668-870b-d7fc49c4f17a" providerId="AD" clId="Web-{7609DBA6-8A8D-444D-B48F-BDB41774D8D4}" dt="2023-07-03T12:24:17.063" v="112"/>
        <pc:sldMasterMkLst>
          <pc:docMk/>
          <pc:sldMasterMk cId="946754946" sldId="2147483660"/>
        </pc:sldMasterMkLst>
        <pc:sldLayoutChg chg="add del">
          <pc:chgData name="Marco Pozzan" userId="S::marco.pozzan@regolofarm.com::0c6ca586-016b-4668-870b-d7fc49c4f17a" providerId="AD" clId="Web-{7609DBA6-8A8D-444D-B48F-BDB41774D8D4}" dt="2023-07-03T12:24:17.063" v="112"/>
          <pc:sldLayoutMkLst>
            <pc:docMk/>
            <pc:sldMasterMk cId="946754946" sldId="2147483660"/>
            <pc:sldLayoutMk cId="1718549498" sldId="2147483661"/>
          </pc:sldLayoutMkLst>
        </pc:sldLayoutChg>
        <pc:sldLayoutChg chg="add del">
          <pc:chgData name="Marco Pozzan" userId="S::marco.pozzan@regolofarm.com::0c6ca586-016b-4668-870b-d7fc49c4f17a" providerId="AD" clId="Web-{7609DBA6-8A8D-444D-B48F-BDB41774D8D4}" dt="2023-07-03T12:24:17.063" v="112"/>
          <pc:sldLayoutMkLst>
            <pc:docMk/>
            <pc:sldMasterMk cId="946754946" sldId="2147483660"/>
            <pc:sldLayoutMk cId="2185836540" sldId="2147483662"/>
          </pc:sldLayoutMkLst>
        </pc:sldLayoutChg>
        <pc:sldLayoutChg chg="add del">
          <pc:chgData name="Marco Pozzan" userId="S::marco.pozzan@regolofarm.com::0c6ca586-016b-4668-870b-d7fc49c4f17a" providerId="AD" clId="Web-{7609DBA6-8A8D-444D-B48F-BDB41774D8D4}" dt="2023-07-03T12:24:17.063" v="112"/>
          <pc:sldLayoutMkLst>
            <pc:docMk/>
            <pc:sldMasterMk cId="946754946" sldId="2147483660"/>
            <pc:sldLayoutMk cId="1335655537" sldId="2147483663"/>
          </pc:sldLayoutMkLst>
        </pc:sldLayoutChg>
      </pc:sldMasterChg>
      <pc:sldMasterChg chg="addSldLayout">
        <pc:chgData name="Marco Pozzan" userId="S::marco.pozzan@regolofarm.com::0c6ca586-016b-4668-870b-d7fc49c4f17a" providerId="AD" clId="Web-{7609DBA6-8A8D-444D-B48F-BDB41774D8D4}" dt="2023-07-03T12:24:25.736" v="113"/>
        <pc:sldMasterMkLst>
          <pc:docMk/>
          <pc:sldMasterMk cId="3594508703" sldId="2147483948"/>
        </pc:sldMasterMkLst>
        <pc:sldLayoutChg chg="add">
          <pc:chgData name="Marco Pozzan" userId="S::marco.pozzan@regolofarm.com::0c6ca586-016b-4668-870b-d7fc49c4f17a" providerId="AD" clId="Web-{7609DBA6-8A8D-444D-B48F-BDB41774D8D4}" dt="2023-07-03T12:24:25.736" v="113"/>
          <pc:sldLayoutMkLst>
            <pc:docMk/>
            <pc:sldMasterMk cId="219553672" sldId="2147483961"/>
            <pc:sldLayoutMk cId="2430251179" sldId="2147483960"/>
          </pc:sldLayoutMkLst>
        </pc:sldLayoutChg>
      </pc:sldMasterChg>
    </pc:docChg>
  </pc:docChgLst>
  <pc:docChgLst>
    <pc:chgData name="Marco Pozzan" userId="S::marco.pozzan@regolofarm.com::0c6ca586-016b-4668-870b-d7fc49c4f17a" providerId="AD" clId="Web-{09F604F1-7719-48C9-B486-95531F671334}"/>
    <pc:docChg chg="addSld delSld modSld sldOrd">
      <pc:chgData name="Marco Pozzan" userId="S::marco.pozzan@regolofarm.com::0c6ca586-016b-4668-870b-d7fc49c4f17a" providerId="AD" clId="Web-{09F604F1-7719-48C9-B486-95531F671334}" dt="2023-06-27T22:25:39.020" v="508" actId="1076"/>
      <pc:docMkLst>
        <pc:docMk/>
      </pc:docMkLst>
      <pc:sldChg chg="modSp">
        <pc:chgData name="Marco Pozzan" userId="S::marco.pozzan@regolofarm.com::0c6ca586-016b-4668-870b-d7fc49c4f17a" providerId="AD" clId="Web-{09F604F1-7719-48C9-B486-95531F671334}" dt="2023-06-27T21:10:06.913" v="78" actId="20577"/>
        <pc:sldMkLst>
          <pc:docMk/>
          <pc:sldMk cId="2420113058" sldId="420"/>
        </pc:sldMkLst>
        <pc:spChg chg="mod">
          <ac:chgData name="Marco Pozzan" userId="S::marco.pozzan@regolofarm.com::0c6ca586-016b-4668-870b-d7fc49c4f17a" providerId="AD" clId="Web-{09F604F1-7719-48C9-B486-95531F671334}" dt="2023-06-27T20:59:29.387" v="65" actId="20577"/>
          <ac:spMkLst>
            <pc:docMk/>
            <pc:sldMk cId="2420113058" sldId="420"/>
            <ac:spMk id="6" creationId="{5BE068FA-9E69-482A-FA0D-84D674DEC78A}"/>
          </ac:spMkLst>
        </pc:spChg>
        <pc:spChg chg="mod">
          <ac:chgData name="Marco Pozzan" userId="S::marco.pozzan@regolofarm.com::0c6ca586-016b-4668-870b-d7fc49c4f17a" providerId="AD" clId="Web-{09F604F1-7719-48C9-B486-95531F671334}" dt="2023-06-27T21:10:06.913" v="78" actId="20577"/>
          <ac:spMkLst>
            <pc:docMk/>
            <pc:sldMk cId="2420113058" sldId="420"/>
            <ac:spMk id="2062" creationId="{0F72EBBF-5A34-BE02-AD1A-67DE2360D511}"/>
          </ac:spMkLst>
        </pc:spChg>
      </pc:sldChg>
      <pc:sldChg chg="add del ord replId">
        <pc:chgData name="Marco Pozzan" userId="S::marco.pozzan@regolofarm.com::0c6ca586-016b-4668-870b-d7fc49c4f17a" providerId="AD" clId="Web-{09F604F1-7719-48C9-B486-95531F671334}" dt="2023-06-27T20:58:23.837" v="47"/>
        <pc:sldMkLst>
          <pc:docMk/>
          <pc:sldMk cId="637542738" sldId="422"/>
        </pc:sldMkLst>
      </pc:sldChg>
      <pc:sldChg chg="modSp add ord replId">
        <pc:chgData name="Marco Pozzan" userId="S::marco.pozzan@regolofarm.com::0c6ca586-016b-4668-870b-d7fc49c4f17a" providerId="AD" clId="Web-{09F604F1-7719-48C9-B486-95531F671334}" dt="2023-06-27T21:10:09.960" v="81" actId="20577"/>
        <pc:sldMkLst>
          <pc:docMk/>
          <pc:sldMk cId="4097288889" sldId="422"/>
        </pc:sldMkLst>
        <pc:spChg chg="mod">
          <ac:chgData name="Marco Pozzan" userId="S::marco.pozzan@regolofarm.com::0c6ca586-016b-4668-870b-d7fc49c4f17a" providerId="AD" clId="Web-{09F604F1-7719-48C9-B486-95531F671334}" dt="2023-06-27T21:09:03.160" v="70" actId="20577"/>
          <ac:spMkLst>
            <pc:docMk/>
            <pc:sldMk cId="4097288889" sldId="422"/>
            <ac:spMk id="6" creationId="{5BE068FA-9E69-482A-FA0D-84D674DEC78A}"/>
          </ac:spMkLst>
        </pc:spChg>
        <pc:spChg chg="mod">
          <ac:chgData name="Marco Pozzan" userId="S::marco.pozzan@regolofarm.com::0c6ca586-016b-4668-870b-d7fc49c4f17a" providerId="AD" clId="Web-{09F604F1-7719-48C9-B486-95531F671334}" dt="2023-06-27T21:10:09.960" v="81" actId="20577"/>
          <ac:spMkLst>
            <pc:docMk/>
            <pc:sldMk cId="4097288889" sldId="422"/>
            <ac:spMk id="2062" creationId="{0F72EBBF-5A34-BE02-AD1A-67DE2360D511}"/>
          </ac:spMkLst>
        </pc:spChg>
      </pc:sldChg>
      <pc:sldChg chg="addSp modSp add replId">
        <pc:chgData name="Marco Pozzan" userId="S::marco.pozzan@regolofarm.com::0c6ca586-016b-4668-870b-d7fc49c4f17a" providerId="AD" clId="Web-{09F604F1-7719-48C9-B486-95531F671334}" dt="2023-06-27T21:31:27.628" v="170" actId="1076"/>
        <pc:sldMkLst>
          <pc:docMk/>
          <pc:sldMk cId="2070263966" sldId="423"/>
        </pc:sldMkLst>
        <pc:spChg chg="mod">
          <ac:chgData name="Marco Pozzan" userId="S::marco.pozzan@regolofarm.com::0c6ca586-016b-4668-870b-d7fc49c4f17a" providerId="AD" clId="Web-{09F604F1-7719-48C9-B486-95531F671334}" dt="2023-06-27T21:15:34.098" v="121" actId="20577"/>
          <ac:spMkLst>
            <pc:docMk/>
            <pc:sldMk cId="2070263966" sldId="423"/>
            <ac:spMk id="6" creationId="{5BE068FA-9E69-482A-FA0D-84D674DEC78A}"/>
          </ac:spMkLst>
        </pc:spChg>
        <pc:spChg chg="mod">
          <ac:chgData name="Marco Pozzan" userId="S::marco.pozzan@regolofarm.com::0c6ca586-016b-4668-870b-d7fc49c4f17a" providerId="AD" clId="Web-{09F604F1-7719-48C9-B486-95531F671334}" dt="2023-06-27T21:12:33.731" v="88" actId="20577"/>
          <ac:spMkLst>
            <pc:docMk/>
            <pc:sldMk cId="2070263966" sldId="423"/>
            <ac:spMk id="2062" creationId="{0F72EBBF-5A34-BE02-AD1A-67DE2360D511}"/>
          </ac:spMkLst>
        </pc:spChg>
        <pc:picChg chg="add mod">
          <ac:chgData name="Marco Pozzan" userId="S::marco.pozzan@regolofarm.com::0c6ca586-016b-4668-870b-d7fc49c4f17a" providerId="AD" clId="Web-{09F604F1-7719-48C9-B486-95531F671334}" dt="2023-06-27T21:31:27.628" v="170" actId="1076"/>
          <ac:picMkLst>
            <pc:docMk/>
            <pc:sldMk cId="2070263966" sldId="423"/>
            <ac:picMk id="2" creationId="{B19C4203-E284-EC70-BF3F-8AD53D8CD07B}"/>
          </ac:picMkLst>
        </pc:picChg>
      </pc:sldChg>
      <pc:sldChg chg="addSp delSp modSp add replId">
        <pc:chgData name="Marco Pozzan" userId="S::marco.pozzan@regolofarm.com::0c6ca586-016b-4668-870b-d7fc49c4f17a" providerId="AD" clId="Web-{09F604F1-7719-48C9-B486-95531F671334}" dt="2023-06-27T21:37:07.361" v="223"/>
        <pc:sldMkLst>
          <pc:docMk/>
          <pc:sldMk cId="320021865" sldId="424"/>
        </pc:sldMkLst>
        <pc:spChg chg="add del mod">
          <ac:chgData name="Marco Pozzan" userId="S::marco.pozzan@regolofarm.com::0c6ca586-016b-4668-870b-d7fc49c4f17a" providerId="AD" clId="Web-{09F604F1-7719-48C9-B486-95531F671334}" dt="2023-06-27T21:37:07.361" v="223"/>
          <ac:spMkLst>
            <pc:docMk/>
            <pc:sldMk cId="320021865" sldId="424"/>
            <ac:spMk id="3" creationId="{091A7833-E1F7-B842-6B16-E767148DA4FA}"/>
          </ac:spMkLst>
        </pc:spChg>
        <pc:spChg chg="mod">
          <ac:chgData name="Marco Pozzan" userId="S::marco.pozzan@regolofarm.com::0c6ca586-016b-4668-870b-d7fc49c4f17a" providerId="AD" clId="Web-{09F604F1-7719-48C9-B486-95531F671334}" dt="2023-06-27T21:36:50.501" v="218" actId="20577"/>
          <ac:spMkLst>
            <pc:docMk/>
            <pc:sldMk cId="320021865" sldId="424"/>
            <ac:spMk id="6" creationId="{5BE068FA-9E69-482A-FA0D-84D674DEC78A}"/>
          </ac:spMkLst>
        </pc:spChg>
        <pc:spChg chg="mod">
          <ac:chgData name="Marco Pozzan" userId="S::marco.pozzan@regolofarm.com::0c6ca586-016b-4668-870b-d7fc49c4f17a" providerId="AD" clId="Web-{09F604F1-7719-48C9-B486-95531F671334}" dt="2023-06-27T21:36:29.937" v="210" actId="20577"/>
          <ac:spMkLst>
            <pc:docMk/>
            <pc:sldMk cId="320021865" sldId="424"/>
            <ac:spMk id="2062" creationId="{0F72EBBF-5A34-BE02-AD1A-67DE2360D511}"/>
          </ac:spMkLst>
        </pc:spChg>
        <pc:picChg chg="del">
          <ac:chgData name="Marco Pozzan" userId="S::marco.pozzan@regolofarm.com::0c6ca586-016b-4668-870b-d7fc49c4f17a" providerId="AD" clId="Web-{09F604F1-7719-48C9-B486-95531F671334}" dt="2023-06-27T21:15:39.348" v="122"/>
          <ac:picMkLst>
            <pc:docMk/>
            <pc:sldMk cId="320021865" sldId="424"/>
            <ac:picMk id="2" creationId="{B19C4203-E284-EC70-BF3F-8AD53D8CD07B}"/>
          </ac:picMkLst>
        </pc:picChg>
      </pc:sldChg>
      <pc:sldChg chg="add del replId">
        <pc:chgData name="Marco Pozzan" userId="S::marco.pozzan@regolofarm.com::0c6ca586-016b-4668-870b-d7fc49c4f17a" providerId="AD" clId="Web-{09F604F1-7719-48C9-B486-95531F671334}" dt="2023-06-27T21:36:14.281" v="186"/>
        <pc:sldMkLst>
          <pc:docMk/>
          <pc:sldMk cId="967231123" sldId="425"/>
        </pc:sldMkLst>
      </pc:sldChg>
      <pc:sldChg chg="modSp add ord replId">
        <pc:chgData name="Marco Pozzan" userId="S::marco.pozzan@regolofarm.com::0c6ca586-016b-4668-870b-d7fc49c4f17a" providerId="AD" clId="Web-{09F604F1-7719-48C9-B486-95531F671334}" dt="2023-06-27T21:39:03.584" v="233" actId="20577"/>
        <pc:sldMkLst>
          <pc:docMk/>
          <pc:sldMk cId="1833962974" sldId="425"/>
        </pc:sldMkLst>
        <pc:spChg chg="mod">
          <ac:chgData name="Marco Pozzan" userId="S::marco.pozzan@regolofarm.com::0c6ca586-016b-4668-870b-d7fc49c4f17a" providerId="AD" clId="Web-{09F604F1-7719-48C9-B486-95531F671334}" dt="2023-06-27T21:39:03.584" v="233" actId="20577"/>
          <ac:spMkLst>
            <pc:docMk/>
            <pc:sldMk cId="1833962974" sldId="425"/>
            <ac:spMk id="6" creationId="{5BE068FA-9E69-482A-FA0D-84D674DEC78A}"/>
          </ac:spMkLst>
        </pc:spChg>
        <pc:spChg chg="mod">
          <ac:chgData name="Marco Pozzan" userId="S::marco.pozzan@regolofarm.com::0c6ca586-016b-4668-870b-d7fc49c4f17a" providerId="AD" clId="Web-{09F604F1-7719-48C9-B486-95531F671334}" dt="2023-06-27T21:37:32.924" v="227" actId="20577"/>
          <ac:spMkLst>
            <pc:docMk/>
            <pc:sldMk cId="1833962974" sldId="425"/>
            <ac:spMk id="2062" creationId="{0F72EBBF-5A34-BE02-AD1A-67DE2360D511}"/>
          </ac:spMkLst>
        </pc:spChg>
      </pc:sldChg>
      <pc:sldChg chg="addSp modSp add ord replId">
        <pc:chgData name="Marco Pozzan" userId="S::marco.pozzan@regolofarm.com::0c6ca586-016b-4668-870b-d7fc49c4f17a" providerId="AD" clId="Web-{09F604F1-7719-48C9-B486-95531F671334}" dt="2023-06-27T21:40:56.232" v="261" actId="1076"/>
        <pc:sldMkLst>
          <pc:docMk/>
          <pc:sldMk cId="203364305" sldId="426"/>
        </pc:sldMkLst>
        <pc:spChg chg="mod">
          <ac:chgData name="Marco Pozzan" userId="S::marco.pozzan@regolofarm.com::0c6ca586-016b-4668-870b-d7fc49c4f17a" providerId="AD" clId="Web-{09F604F1-7719-48C9-B486-95531F671334}" dt="2023-06-27T21:40:47.560" v="257" actId="20577"/>
          <ac:spMkLst>
            <pc:docMk/>
            <pc:sldMk cId="203364305" sldId="426"/>
            <ac:spMk id="6" creationId="{5BE068FA-9E69-482A-FA0D-84D674DEC78A}"/>
          </ac:spMkLst>
        </pc:spChg>
        <pc:spChg chg="mod">
          <ac:chgData name="Marco Pozzan" userId="S::marco.pozzan@regolofarm.com::0c6ca586-016b-4668-870b-d7fc49c4f17a" providerId="AD" clId="Web-{09F604F1-7719-48C9-B486-95531F671334}" dt="2023-06-27T21:39:44.742" v="247" actId="20577"/>
          <ac:spMkLst>
            <pc:docMk/>
            <pc:sldMk cId="203364305" sldId="426"/>
            <ac:spMk id="2062" creationId="{0F72EBBF-5A34-BE02-AD1A-67DE2360D511}"/>
          </ac:spMkLst>
        </pc:spChg>
        <pc:picChg chg="add mod">
          <ac:chgData name="Marco Pozzan" userId="S::marco.pozzan@regolofarm.com::0c6ca586-016b-4668-870b-d7fc49c4f17a" providerId="AD" clId="Web-{09F604F1-7719-48C9-B486-95531F671334}" dt="2023-06-27T21:40:56.232" v="261" actId="1076"/>
          <ac:picMkLst>
            <pc:docMk/>
            <pc:sldMk cId="203364305" sldId="426"/>
            <ac:picMk id="2" creationId="{8BE5E757-0162-885A-BE62-2DE08F7BB672}"/>
          </ac:picMkLst>
        </pc:picChg>
      </pc:sldChg>
      <pc:sldChg chg="addSp delSp modSp add ord replId">
        <pc:chgData name="Marco Pozzan" userId="S::marco.pozzan@regolofarm.com::0c6ca586-016b-4668-870b-d7fc49c4f17a" providerId="AD" clId="Web-{09F604F1-7719-48C9-B486-95531F671334}" dt="2023-06-27T21:44:26.241" v="298" actId="20577"/>
        <pc:sldMkLst>
          <pc:docMk/>
          <pc:sldMk cId="1910823125" sldId="427"/>
        </pc:sldMkLst>
        <pc:spChg chg="mod">
          <ac:chgData name="Marco Pozzan" userId="S::marco.pozzan@regolofarm.com::0c6ca586-016b-4668-870b-d7fc49c4f17a" providerId="AD" clId="Web-{09F604F1-7719-48C9-B486-95531F671334}" dt="2023-06-27T21:44:26.241" v="298" actId="20577"/>
          <ac:spMkLst>
            <pc:docMk/>
            <pc:sldMk cId="1910823125" sldId="427"/>
            <ac:spMk id="6" creationId="{5BE068FA-9E69-482A-FA0D-84D674DEC78A}"/>
          </ac:spMkLst>
        </pc:spChg>
        <pc:picChg chg="del">
          <ac:chgData name="Marco Pozzan" userId="S::marco.pozzan@regolofarm.com::0c6ca586-016b-4668-870b-d7fc49c4f17a" providerId="AD" clId="Web-{09F604F1-7719-48C9-B486-95531F671334}" dt="2023-06-27T21:41:26.765" v="267"/>
          <ac:picMkLst>
            <pc:docMk/>
            <pc:sldMk cId="1910823125" sldId="427"/>
            <ac:picMk id="2" creationId="{8BE5E757-0162-885A-BE62-2DE08F7BB672}"/>
          </ac:picMkLst>
        </pc:picChg>
        <pc:picChg chg="add mod">
          <ac:chgData name="Marco Pozzan" userId="S::marco.pozzan@regolofarm.com::0c6ca586-016b-4668-870b-d7fc49c4f17a" providerId="AD" clId="Web-{09F604F1-7719-48C9-B486-95531F671334}" dt="2023-06-27T21:42:51.972" v="280" actId="14100"/>
          <ac:picMkLst>
            <pc:docMk/>
            <pc:sldMk cId="1910823125" sldId="427"/>
            <ac:picMk id="3" creationId="{5BA763BA-E0E8-263C-0328-FB8A2D3FC7AC}"/>
          </ac:picMkLst>
        </pc:picChg>
      </pc:sldChg>
      <pc:sldChg chg="addSp delSp modSp add ord replId">
        <pc:chgData name="Marco Pozzan" userId="S::marco.pozzan@regolofarm.com::0c6ca586-016b-4668-870b-d7fc49c4f17a" providerId="AD" clId="Web-{09F604F1-7719-48C9-B486-95531F671334}" dt="2023-06-27T21:59:27.753" v="357" actId="20577"/>
        <pc:sldMkLst>
          <pc:docMk/>
          <pc:sldMk cId="3309688581" sldId="428"/>
        </pc:sldMkLst>
        <pc:spChg chg="add del mod">
          <ac:chgData name="Marco Pozzan" userId="S::marco.pozzan@regolofarm.com::0c6ca586-016b-4668-870b-d7fc49c4f17a" providerId="AD" clId="Web-{09F604F1-7719-48C9-B486-95531F671334}" dt="2023-06-27T21:59:27.753" v="357" actId="20577"/>
          <ac:spMkLst>
            <pc:docMk/>
            <pc:sldMk cId="3309688581" sldId="428"/>
            <ac:spMk id="6" creationId="{5BE068FA-9E69-482A-FA0D-84D674DEC78A}"/>
          </ac:spMkLst>
        </pc:spChg>
        <pc:spChg chg="mod">
          <ac:chgData name="Marco Pozzan" userId="S::marco.pozzan@regolofarm.com::0c6ca586-016b-4668-870b-d7fc49c4f17a" providerId="AD" clId="Web-{09F604F1-7719-48C9-B486-95531F671334}" dt="2023-06-27T21:53:03.887" v="312" actId="20577"/>
          <ac:spMkLst>
            <pc:docMk/>
            <pc:sldMk cId="3309688581" sldId="428"/>
            <ac:spMk id="2062" creationId="{0F72EBBF-5A34-BE02-AD1A-67DE2360D511}"/>
          </ac:spMkLst>
        </pc:spChg>
        <pc:graphicFrameChg chg="add del">
          <ac:chgData name="Marco Pozzan" userId="S::marco.pozzan@regolofarm.com::0c6ca586-016b-4668-870b-d7fc49c4f17a" providerId="AD" clId="Web-{09F604F1-7719-48C9-B486-95531F671334}" dt="2023-06-27T21:56:37.371" v="325"/>
          <ac:graphicFrameMkLst>
            <pc:docMk/>
            <pc:sldMk cId="3309688581" sldId="428"/>
            <ac:graphicFrameMk id="2064" creationId="{0C099B65-8AEE-749B-D162-535F65F98FD5}"/>
          </ac:graphicFrameMkLst>
        </pc:graphicFrameChg>
        <pc:picChg chg="add mod">
          <ac:chgData name="Marco Pozzan" userId="S::marco.pozzan@regolofarm.com::0c6ca586-016b-4668-870b-d7fc49c4f17a" providerId="AD" clId="Web-{09F604F1-7719-48C9-B486-95531F671334}" dt="2023-06-27T21:56:04.697" v="321" actId="1076"/>
          <ac:picMkLst>
            <pc:docMk/>
            <pc:sldMk cId="3309688581" sldId="428"/>
            <ac:picMk id="2" creationId="{D9402F38-12E9-D906-BF6D-8C00EA6E3A1F}"/>
          </ac:picMkLst>
        </pc:picChg>
        <pc:picChg chg="add mod">
          <ac:chgData name="Marco Pozzan" userId="S::marco.pozzan@regolofarm.com::0c6ca586-016b-4668-870b-d7fc49c4f17a" providerId="AD" clId="Web-{09F604F1-7719-48C9-B486-95531F671334}" dt="2023-06-27T21:56:43.090" v="327" actId="1076"/>
          <ac:picMkLst>
            <pc:docMk/>
            <pc:sldMk cId="3309688581" sldId="428"/>
            <ac:picMk id="3" creationId="{FFB2114F-ED9B-3A33-D139-5FB77800C04E}"/>
          </ac:picMkLst>
        </pc:picChg>
      </pc:sldChg>
      <pc:sldChg chg="delSp modSp add ord replId">
        <pc:chgData name="Marco Pozzan" userId="S::marco.pozzan@regolofarm.com::0c6ca586-016b-4668-870b-d7fc49c4f17a" providerId="AD" clId="Web-{09F604F1-7719-48C9-B486-95531F671334}" dt="2023-06-27T22:19:24.585" v="382" actId="20577"/>
        <pc:sldMkLst>
          <pc:docMk/>
          <pc:sldMk cId="1128294633" sldId="429"/>
        </pc:sldMkLst>
        <pc:spChg chg="mod">
          <ac:chgData name="Marco Pozzan" userId="S::marco.pozzan@regolofarm.com::0c6ca586-016b-4668-870b-d7fc49c4f17a" providerId="AD" clId="Web-{09F604F1-7719-48C9-B486-95531F671334}" dt="2023-06-27T22:19:24.585" v="382" actId="20577"/>
          <ac:spMkLst>
            <pc:docMk/>
            <pc:sldMk cId="1128294633" sldId="429"/>
            <ac:spMk id="6" creationId="{5BE068FA-9E69-482A-FA0D-84D674DEC78A}"/>
          </ac:spMkLst>
        </pc:spChg>
        <pc:spChg chg="mod">
          <ac:chgData name="Marco Pozzan" userId="S::marco.pozzan@regolofarm.com::0c6ca586-016b-4668-870b-d7fc49c4f17a" providerId="AD" clId="Web-{09F604F1-7719-48C9-B486-95531F671334}" dt="2023-06-27T22:17:59.582" v="370" actId="20577"/>
          <ac:spMkLst>
            <pc:docMk/>
            <pc:sldMk cId="1128294633" sldId="429"/>
            <ac:spMk id="2062" creationId="{0F72EBBF-5A34-BE02-AD1A-67DE2360D511}"/>
          </ac:spMkLst>
        </pc:spChg>
        <pc:picChg chg="del">
          <ac:chgData name="Marco Pozzan" userId="S::marco.pozzan@regolofarm.com::0c6ca586-016b-4668-870b-d7fc49c4f17a" providerId="AD" clId="Web-{09F604F1-7719-48C9-B486-95531F671334}" dt="2023-06-27T22:18:03.051" v="371"/>
          <ac:picMkLst>
            <pc:docMk/>
            <pc:sldMk cId="1128294633" sldId="429"/>
            <ac:picMk id="3" creationId="{FFB2114F-ED9B-3A33-D139-5FB77800C04E}"/>
          </ac:picMkLst>
        </pc:picChg>
      </pc:sldChg>
      <pc:sldChg chg="addSp modSp add ord replId">
        <pc:chgData name="Marco Pozzan" userId="S::marco.pozzan@regolofarm.com::0c6ca586-016b-4668-870b-d7fc49c4f17a" providerId="AD" clId="Web-{09F604F1-7719-48C9-B486-95531F671334}" dt="2023-06-27T22:20:06.915" v="398" actId="1076"/>
        <pc:sldMkLst>
          <pc:docMk/>
          <pc:sldMk cId="3085325903" sldId="430"/>
        </pc:sldMkLst>
        <pc:spChg chg="mod">
          <ac:chgData name="Marco Pozzan" userId="S::marco.pozzan@regolofarm.com::0c6ca586-016b-4668-870b-d7fc49c4f17a" providerId="AD" clId="Web-{09F604F1-7719-48C9-B486-95531F671334}" dt="2023-06-27T22:19:55.852" v="393" actId="20577"/>
          <ac:spMkLst>
            <pc:docMk/>
            <pc:sldMk cId="3085325903" sldId="430"/>
            <ac:spMk id="6" creationId="{5BE068FA-9E69-482A-FA0D-84D674DEC78A}"/>
          </ac:spMkLst>
        </pc:spChg>
        <pc:spChg chg="mod">
          <ac:chgData name="Marco Pozzan" userId="S::marco.pozzan@regolofarm.com::0c6ca586-016b-4668-870b-d7fc49c4f17a" providerId="AD" clId="Web-{09F604F1-7719-48C9-B486-95531F671334}" dt="2023-06-27T22:19:45.820" v="387" actId="20577"/>
          <ac:spMkLst>
            <pc:docMk/>
            <pc:sldMk cId="3085325903" sldId="430"/>
            <ac:spMk id="2062" creationId="{0F72EBBF-5A34-BE02-AD1A-67DE2360D511}"/>
          </ac:spMkLst>
        </pc:spChg>
        <pc:picChg chg="add mod">
          <ac:chgData name="Marco Pozzan" userId="S::marco.pozzan@regolofarm.com::0c6ca586-016b-4668-870b-d7fc49c4f17a" providerId="AD" clId="Web-{09F604F1-7719-48C9-B486-95531F671334}" dt="2023-06-27T22:20:06.915" v="398" actId="1076"/>
          <ac:picMkLst>
            <pc:docMk/>
            <pc:sldMk cId="3085325903" sldId="430"/>
            <ac:picMk id="3" creationId="{38C9D7EC-35CA-82C3-5323-AA1F3A8444BF}"/>
          </ac:picMkLst>
        </pc:picChg>
      </pc:sldChg>
      <pc:sldChg chg="addSp delSp modSp add ord replId">
        <pc:chgData name="Marco Pozzan" userId="S::marco.pozzan@regolofarm.com::0c6ca586-016b-4668-870b-d7fc49c4f17a" providerId="AD" clId="Web-{09F604F1-7719-48C9-B486-95531F671334}" dt="2023-06-27T22:24:47.659" v="494" actId="14100"/>
        <pc:sldMkLst>
          <pc:docMk/>
          <pc:sldMk cId="2085933119" sldId="431"/>
        </pc:sldMkLst>
        <pc:spChg chg="mod">
          <ac:chgData name="Marco Pozzan" userId="S::marco.pozzan@regolofarm.com::0c6ca586-016b-4668-870b-d7fc49c4f17a" providerId="AD" clId="Web-{09F604F1-7719-48C9-B486-95531F671334}" dt="2023-06-27T22:24:36.268" v="490" actId="20577"/>
          <ac:spMkLst>
            <pc:docMk/>
            <pc:sldMk cId="2085933119" sldId="431"/>
            <ac:spMk id="6" creationId="{5BE068FA-9E69-482A-FA0D-84D674DEC78A}"/>
          </ac:spMkLst>
        </pc:spChg>
        <pc:spChg chg="mod">
          <ac:chgData name="Marco Pozzan" userId="S::marco.pozzan@regolofarm.com::0c6ca586-016b-4668-870b-d7fc49c4f17a" providerId="AD" clId="Web-{09F604F1-7719-48C9-B486-95531F671334}" dt="2023-06-27T22:20:40.635" v="403" actId="20577"/>
          <ac:spMkLst>
            <pc:docMk/>
            <pc:sldMk cId="2085933119" sldId="431"/>
            <ac:spMk id="2062" creationId="{0F72EBBF-5A34-BE02-AD1A-67DE2360D511}"/>
          </ac:spMkLst>
        </pc:spChg>
        <pc:picChg chg="del">
          <ac:chgData name="Marco Pozzan" userId="S::marco.pozzan@regolofarm.com::0c6ca586-016b-4668-870b-d7fc49c4f17a" providerId="AD" clId="Web-{09F604F1-7719-48C9-B486-95531F671334}" dt="2023-06-27T22:20:42.151" v="404"/>
          <ac:picMkLst>
            <pc:docMk/>
            <pc:sldMk cId="2085933119" sldId="431"/>
            <ac:picMk id="3" creationId="{38C9D7EC-35CA-82C3-5323-AA1F3A8444BF}"/>
          </ac:picMkLst>
        </pc:picChg>
        <pc:picChg chg="add mod">
          <ac:chgData name="Marco Pozzan" userId="S::marco.pozzan@regolofarm.com::0c6ca586-016b-4668-870b-d7fc49c4f17a" providerId="AD" clId="Web-{09F604F1-7719-48C9-B486-95531F671334}" dt="2023-06-27T22:24:41.503" v="492" actId="1076"/>
          <ac:picMkLst>
            <pc:docMk/>
            <pc:sldMk cId="2085933119" sldId="431"/>
            <ac:picMk id="4" creationId="{A8155E06-2C2C-73AD-E9C4-DDA432B866B3}"/>
          </ac:picMkLst>
        </pc:picChg>
        <pc:picChg chg="add mod">
          <ac:chgData name="Marco Pozzan" userId="S::marco.pozzan@regolofarm.com::0c6ca586-016b-4668-870b-d7fc49c4f17a" providerId="AD" clId="Web-{09F604F1-7719-48C9-B486-95531F671334}" dt="2023-06-27T22:24:47.659" v="494" actId="14100"/>
          <ac:picMkLst>
            <pc:docMk/>
            <pc:sldMk cId="2085933119" sldId="431"/>
            <ac:picMk id="5" creationId="{F94D782C-C302-5253-D910-C92B8EFA142F}"/>
          </ac:picMkLst>
        </pc:picChg>
      </pc:sldChg>
      <pc:sldChg chg="addSp delSp modSp add replId">
        <pc:chgData name="Marco Pozzan" userId="S::marco.pozzan@regolofarm.com::0c6ca586-016b-4668-870b-d7fc49c4f17a" providerId="AD" clId="Web-{09F604F1-7719-48C9-B486-95531F671334}" dt="2023-06-27T22:23:21.500" v="456" actId="1076"/>
        <pc:sldMkLst>
          <pc:docMk/>
          <pc:sldMk cId="4085511190" sldId="432"/>
        </pc:sldMkLst>
        <pc:spChg chg="mod">
          <ac:chgData name="Marco Pozzan" userId="S::marco.pozzan@regolofarm.com::0c6ca586-016b-4668-870b-d7fc49c4f17a" providerId="AD" clId="Web-{09F604F1-7719-48C9-B486-95531F671334}" dt="2023-06-27T22:23:09.140" v="450" actId="20577"/>
          <ac:spMkLst>
            <pc:docMk/>
            <pc:sldMk cId="4085511190" sldId="432"/>
            <ac:spMk id="6" creationId="{5BE068FA-9E69-482A-FA0D-84D674DEC78A}"/>
          </ac:spMkLst>
        </pc:spChg>
        <pc:picChg chg="add mod">
          <ac:chgData name="Marco Pozzan" userId="S::marco.pozzan@regolofarm.com::0c6ca586-016b-4668-870b-d7fc49c4f17a" providerId="AD" clId="Web-{09F604F1-7719-48C9-B486-95531F671334}" dt="2023-06-27T22:23:21.500" v="456" actId="1076"/>
          <ac:picMkLst>
            <pc:docMk/>
            <pc:sldMk cId="4085511190" sldId="432"/>
            <ac:picMk id="3" creationId="{2F5DBFB5-3467-4CE8-DBC2-9A7B57987431}"/>
          </ac:picMkLst>
        </pc:picChg>
        <pc:picChg chg="del">
          <ac:chgData name="Marco Pozzan" userId="S::marco.pozzan@regolofarm.com::0c6ca586-016b-4668-870b-d7fc49c4f17a" providerId="AD" clId="Web-{09F604F1-7719-48C9-B486-95531F671334}" dt="2023-06-27T22:23:09.468" v="451"/>
          <ac:picMkLst>
            <pc:docMk/>
            <pc:sldMk cId="4085511190" sldId="432"/>
            <ac:picMk id="4" creationId="{A8155E06-2C2C-73AD-E9C4-DDA432B866B3}"/>
          </ac:picMkLst>
        </pc:picChg>
        <pc:picChg chg="del">
          <ac:chgData name="Marco Pozzan" userId="S::marco.pozzan@regolofarm.com::0c6ca586-016b-4668-870b-d7fc49c4f17a" providerId="AD" clId="Web-{09F604F1-7719-48C9-B486-95531F671334}" dt="2023-06-27T22:23:06.468" v="448"/>
          <ac:picMkLst>
            <pc:docMk/>
            <pc:sldMk cId="4085511190" sldId="432"/>
            <ac:picMk id="5" creationId="{F94D782C-C302-5253-D910-C92B8EFA142F}"/>
          </ac:picMkLst>
        </pc:picChg>
      </pc:sldChg>
      <pc:sldChg chg="addSp delSp modSp add ord replId">
        <pc:chgData name="Marco Pozzan" userId="S::marco.pozzan@regolofarm.com::0c6ca586-016b-4668-870b-d7fc49c4f17a" providerId="AD" clId="Web-{09F604F1-7719-48C9-B486-95531F671334}" dt="2023-06-27T22:25:39.020" v="508" actId="1076"/>
        <pc:sldMkLst>
          <pc:docMk/>
          <pc:sldMk cId="2632798909" sldId="433"/>
        </pc:sldMkLst>
        <pc:spChg chg="mod">
          <ac:chgData name="Marco Pozzan" userId="S::marco.pozzan@regolofarm.com::0c6ca586-016b-4668-870b-d7fc49c4f17a" providerId="AD" clId="Web-{09F604F1-7719-48C9-B486-95531F671334}" dt="2023-06-27T22:25:26.114" v="502" actId="20577"/>
          <ac:spMkLst>
            <pc:docMk/>
            <pc:sldMk cId="2632798909" sldId="433"/>
            <ac:spMk id="6" creationId="{5BE068FA-9E69-482A-FA0D-84D674DEC78A}"/>
          </ac:spMkLst>
        </pc:spChg>
        <pc:picChg chg="add mod">
          <ac:chgData name="Marco Pozzan" userId="S::marco.pozzan@regolofarm.com::0c6ca586-016b-4668-870b-d7fc49c4f17a" providerId="AD" clId="Web-{09F604F1-7719-48C9-B486-95531F671334}" dt="2023-06-27T22:25:39.020" v="508" actId="1076"/>
          <ac:picMkLst>
            <pc:docMk/>
            <pc:sldMk cId="2632798909" sldId="433"/>
            <ac:picMk id="3" creationId="{E29B64D0-1F7F-D21F-69CF-57B1B2E59816}"/>
          </ac:picMkLst>
        </pc:picChg>
        <pc:picChg chg="del">
          <ac:chgData name="Marco Pozzan" userId="S::marco.pozzan@regolofarm.com::0c6ca586-016b-4668-870b-d7fc49c4f17a" providerId="AD" clId="Web-{09F604F1-7719-48C9-B486-95531F671334}" dt="2023-06-27T22:25:27.020" v="503"/>
          <ac:picMkLst>
            <pc:docMk/>
            <pc:sldMk cId="2632798909" sldId="433"/>
            <ac:picMk id="4" creationId="{A8155E06-2C2C-73AD-E9C4-DDA432B866B3}"/>
          </ac:picMkLst>
        </pc:picChg>
        <pc:picChg chg="del">
          <ac:chgData name="Marco Pozzan" userId="S::marco.pozzan@regolofarm.com::0c6ca586-016b-4668-870b-d7fc49c4f17a" providerId="AD" clId="Web-{09F604F1-7719-48C9-B486-95531F671334}" dt="2023-06-27T22:25:27.879" v="504"/>
          <ac:picMkLst>
            <pc:docMk/>
            <pc:sldMk cId="2632798909" sldId="433"/>
            <ac:picMk id="5" creationId="{F94D782C-C302-5253-D910-C92B8EFA142F}"/>
          </ac:picMkLst>
        </pc:picChg>
      </pc:sldChg>
    </pc:docChg>
  </pc:docChgLst>
  <pc:docChgLst>
    <pc:chgData name="Marco Pozzan" userId="S::marco.pozzan@regolofarm.com::0c6ca586-016b-4668-870b-d7fc49c4f17a" providerId="AD" clId="Web-{EA9B0A81-F11F-4A57-B847-94A3779E871F}"/>
    <pc:docChg chg="modSld">
      <pc:chgData name="Marco Pozzan" userId="S::marco.pozzan@regolofarm.com::0c6ca586-016b-4668-870b-d7fc49c4f17a" providerId="AD" clId="Web-{EA9B0A81-F11F-4A57-B847-94A3779E871F}" dt="2023-04-20T20:53:37.238" v="225" actId="1076"/>
      <pc:docMkLst>
        <pc:docMk/>
      </pc:docMkLst>
      <pc:sldChg chg="addSp delSp modSp">
        <pc:chgData name="Marco Pozzan" userId="S::marco.pozzan@regolofarm.com::0c6ca586-016b-4668-870b-d7fc49c4f17a" providerId="AD" clId="Web-{EA9B0A81-F11F-4A57-B847-94A3779E871F}" dt="2023-04-20T20:53:37.238" v="225" actId="1076"/>
        <pc:sldMkLst>
          <pc:docMk/>
          <pc:sldMk cId="2656044790" sldId="393"/>
        </pc:sldMkLst>
        <pc:spChg chg="mod">
          <ac:chgData name="Marco Pozzan" userId="S::marco.pozzan@regolofarm.com::0c6ca586-016b-4668-870b-d7fc49c4f17a" providerId="AD" clId="Web-{EA9B0A81-F11F-4A57-B847-94A3779E871F}" dt="2023-04-20T20:37:04.271" v="21" actId="20577"/>
          <ac:spMkLst>
            <pc:docMk/>
            <pc:sldMk cId="2656044790" sldId="393"/>
            <ac:spMk id="4099" creationId="{C438BDBB-2268-1ABA-0036-39A002C15146}"/>
          </ac:spMkLst>
        </pc:spChg>
        <pc:picChg chg="del">
          <ac:chgData name="Marco Pozzan" userId="S::marco.pozzan@regolofarm.com::0c6ca586-016b-4668-870b-d7fc49c4f17a" providerId="AD" clId="Web-{EA9B0A81-F11F-4A57-B847-94A3779E871F}" dt="2023-04-20T20:52:46.891" v="222"/>
          <ac:picMkLst>
            <pc:docMk/>
            <pc:sldMk cId="2656044790" sldId="393"/>
            <ac:picMk id="3" creationId="{7012A5F8-5021-EB07-E9D1-2A611813B596}"/>
          </ac:picMkLst>
        </pc:picChg>
        <pc:picChg chg="add del mod">
          <ac:chgData name="Marco Pozzan" userId="S::marco.pozzan@regolofarm.com::0c6ca586-016b-4668-870b-d7fc49c4f17a" providerId="AD" clId="Web-{EA9B0A81-F11F-4A57-B847-94A3779E871F}" dt="2023-04-20T20:51:33.028" v="217"/>
          <ac:picMkLst>
            <pc:docMk/>
            <pc:sldMk cId="2656044790" sldId="393"/>
            <ac:picMk id="6" creationId="{A8B4A2D1-A518-2C61-01FB-90DFDFD9B1E2}"/>
          </ac:picMkLst>
        </pc:picChg>
        <pc:picChg chg="add mod">
          <ac:chgData name="Marco Pozzan" userId="S::marco.pozzan@regolofarm.com::0c6ca586-016b-4668-870b-d7fc49c4f17a" providerId="AD" clId="Web-{EA9B0A81-F11F-4A57-B847-94A3779E871F}" dt="2023-04-20T20:52:49.251" v="223" actId="1076"/>
          <ac:picMkLst>
            <pc:docMk/>
            <pc:sldMk cId="2656044790" sldId="393"/>
            <ac:picMk id="7" creationId="{A88DE925-97D8-C85F-74B7-E6DE41A1BBDA}"/>
          </ac:picMkLst>
        </pc:picChg>
        <pc:picChg chg="add mod">
          <ac:chgData name="Marco Pozzan" userId="S::marco.pozzan@regolofarm.com::0c6ca586-016b-4668-870b-d7fc49c4f17a" providerId="AD" clId="Web-{EA9B0A81-F11F-4A57-B847-94A3779E871F}" dt="2023-04-20T20:53:37.238" v="225" actId="1076"/>
          <ac:picMkLst>
            <pc:docMk/>
            <pc:sldMk cId="2656044790" sldId="393"/>
            <ac:picMk id="9" creationId="{E947E5ED-29BD-190E-31FD-979B8383EAD1}"/>
          </ac:picMkLst>
        </pc:picChg>
      </pc:sldChg>
      <pc:sldChg chg="modSp">
        <pc:chgData name="Marco Pozzan" userId="S::marco.pozzan@regolofarm.com::0c6ca586-016b-4668-870b-d7fc49c4f17a" providerId="AD" clId="Web-{EA9B0A81-F11F-4A57-B847-94A3779E871F}" dt="2023-04-20T20:38:10.525" v="23" actId="20577"/>
        <pc:sldMkLst>
          <pc:docMk/>
          <pc:sldMk cId="2403706022" sldId="397"/>
        </pc:sldMkLst>
        <pc:spChg chg="mod">
          <ac:chgData name="Marco Pozzan" userId="S::marco.pozzan@regolofarm.com::0c6ca586-016b-4668-870b-d7fc49c4f17a" providerId="AD" clId="Web-{EA9B0A81-F11F-4A57-B847-94A3779E871F}" dt="2023-04-20T20:38:10.525" v="23" actId="20577"/>
          <ac:spMkLst>
            <pc:docMk/>
            <pc:sldMk cId="2403706022" sldId="397"/>
            <ac:spMk id="5" creationId="{62A8B15D-8205-5AA2-AB81-49C3B13F64AE}"/>
          </ac:spMkLst>
        </pc:spChg>
      </pc:sldChg>
      <pc:sldChg chg="modSp">
        <pc:chgData name="Marco Pozzan" userId="S::marco.pozzan@regolofarm.com::0c6ca586-016b-4668-870b-d7fc49c4f17a" providerId="AD" clId="Web-{EA9B0A81-F11F-4A57-B847-94A3779E871F}" dt="2023-04-20T20:38:43.887" v="28" actId="20577"/>
        <pc:sldMkLst>
          <pc:docMk/>
          <pc:sldMk cId="3685776136" sldId="398"/>
        </pc:sldMkLst>
        <pc:spChg chg="mod">
          <ac:chgData name="Marco Pozzan" userId="S::marco.pozzan@regolofarm.com::0c6ca586-016b-4668-870b-d7fc49c4f17a" providerId="AD" clId="Web-{EA9B0A81-F11F-4A57-B847-94A3779E871F}" dt="2023-04-20T20:38:43.887" v="28" actId="20577"/>
          <ac:spMkLst>
            <pc:docMk/>
            <pc:sldMk cId="3685776136" sldId="398"/>
            <ac:spMk id="5" creationId="{62A8B15D-8205-5AA2-AB81-49C3B13F64AE}"/>
          </ac:spMkLst>
        </pc:spChg>
      </pc:sldChg>
      <pc:sldChg chg="modSp">
        <pc:chgData name="Marco Pozzan" userId="S::marco.pozzan@regolofarm.com::0c6ca586-016b-4668-870b-d7fc49c4f17a" providerId="AD" clId="Web-{EA9B0A81-F11F-4A57-B847-94A3779E871F}" dt="2023-04-20T20:46:53.508" v="215" actId="20577"/>
        <pc:sldMkLst>
          <pc:docMk/>
          <pc:sldMk cId="2228176225" sldId="399"/>
        </pc:sldMkLst>
        <pc:spChg chg="mod">
          <ac:chgData name="Marco Pozzan" userId="S::marco.pozzan@regolofarm.com::0c6ca586-016b-4668-870b-d7fc49c4f17a" providerId="AD" clId="Web-{EA9B0A81-F11F-4A57-B847-94A3779E871F}" dt="2023-04-20T20:46:53.508" v="215" actId="20577"/>
          <ac:spMkLst>
            <pc:docMk/>
            <pc:sldMk cId="2228176225" sldId="399"/>
            <ac:spMk id="2" creationId="{597C18A7-253B-77A6-D328-45CDAB78F9B9}"/>
          </ac:spMkLst>
        </pc:spChg>
        <pc:spChg chg="mod">
          <ac:chgData name="Marco Pozzan" userId="S::marco.pozzan@regolofarm.com::0c6ca586-016b-4668-870b-d7fc49c4f17a" providerId="AD" clId="Web-{EA9B0A81-F11F-4A57-B847-94A3779E871F}" dt="2023-04-20T20:46:30.882" v="200" actId="20577"/>
          <ac:spMkLst>
            <pc:docMk/>
            <pc:sldMk cId="2228176225" sldId="399"/>
            <ac:spMk id="5" creationId="{62A8B15D-8205-5AA2-AB81-49C3B13F64AE}"/>
          </ac:spMkLst>
        </pc:spChg>
      </pc:sldChg>
    </pc:docChg>
  </pc:docChgLst>
  <pc:docChgLst>
    <pc:chgData name="Marco Pozzan" userId="S::marco.pozzan@regolofarm.com::0c6ca586-016b-4668-870b-d7fc49c4f17a" providerId="AD" clId="Web-{B29642F6-354F-40F5-91EA-8B176B8D0BEF}"/>
    <pc:docChg chg="addSld delSld modSld sldOrd">
      <pc:chgData name="Marco Pozzan" userId="S::marco.pozzan@regolofarm.com::0c6ca586-016b-4668-870b-d7fc49c4f17a" providerId="AD" clId="Web-{B29642F6-354F-40F5-91EA-8B176B8D0BEF}" dt="2023-07-11T06:57:46.657" v="343"/>
      <pc:docMkLst>
        <pc:docMk/>
      </pc:docMkLst>
      <pc:sldChg chg="addSp delSp modSp add replId">
        <pc:chgData name="Marco Pozzan" userId="S::marco.pozzan@regolofarm.com::0c6ca586-016b-4668-870b-d7fc49c4f17a" providerId="AD" clId="Web-{B29642F6-354F-40F5-91EA-8B176B8D0BEF}" dt="2023-07-11T06:38:52.116" v="48"/>
        <pc:sldMkLst>
          <pc:docMk/>
          <pc:sldMk cId="1064751989" sldId="457"/>
        </pc:sldMkLst>
        <pc:spChg chg="add del mod">
          <ac:chgData name="Marco Pozzan" userId="S::marco.pozzan@regolofarm.com::0c6ca586-016b-4668-870b-d7fc49c4f17a" providerId="AD" clId="Web-{B29642F6-354F-40F5-91EA-8B176B8D0BEF}" dt="2023-07-11T06:38:52.116" v="48"/>
          <ac:spMkLst>
            <pc:docMk/>
            <pc:sldMk cId="1064751989" sldId="457"/>
            <ac:spMk id="2" creationId="{588C8866-F04E-341D-69ED-70E26FD6BA06}"/>
          </ac:spMkLst>
        </pc:spChg>
        <pc:spChg chg="mod">
          <ac:chgData name="Marco Pozzan" userId="S::marco.pozzan@regolofarm.com::0c6ca586-016b-4668-870b-d7fc49c4f17a" providerId="AD" clId="Web-{B29642F6-354F-40F5-91EA-8B176B8D0BEF}" dt="2023-07-11T06:38:47.960" v="44" actId="20577"/>
          <ac:spMkLst>
            <pc:docMk/>
            <pc:sldMk cId="1064751989" sldId="457"/>
            <ac:spMk id="6" creationId="{5BE068FA-9E69-482A-FA0D-84D674DEC78A}"/>
          </ac:spMkLst>
        </pc:spChg>
        <pc:spChg chg="mod">
          <ac:chgData name="Marco Pozzan" userId="S::marco.pozzan@regolofarm.com::0c6ca586-016b-4668-870b-d7fc49c4f17a" providerId="AD" clId="Web-{B29642F6-354F-40F5-91EA-8B176B8D0BEF}" dt="2023-07-11T06:37:48.099" v="22" actId="20577"/>
          <ac:spMkLst>
            <pc:docMk/>
            <pc:sldMk cId="1064751989" sldId="457"/>
            <ac:spMk id="2062" creationId="{0F72EBBF-5A34-BE02-AD1A-67DE2360D511}"/>
          </ac:spMkLst>
        </pc:spChg>
      </pc:sldChg>
      <pc:sldChg chg="addSp delSp modSp add replId">
        <pc:chgData name="Marco Pozzan" userId="S::marco.pozzan@regolofarm.com::0c6ca586-016b-4668-870b-d7fc49c4f17a" providerId="AD" clId="Web-{B29642F6-354F-40F5-91EA-8B176B8D0BEF}" dt="2023-07-11T06:39:57.838" v="75"/>
        <pc:sldMkLst>
          <pc:docMk/>
          <pc:sldMk cId="1187240301" sldId="458"/>
        </pc:sldMkLst>
        <pc:spChg chg="add del mod">
          <ac:chgData name="Marco Pozzan" userId="S::marco.pozzan@regolofarm.com::0c6ca586-016b-4668-870b-d7fc49c4f17a" providerId="AD" clId="Web-{B29642F6-354F-40F5-91EA-8B176B8D0BEF}" dt="2023-07-11T06:39:57.838" v="75"/>
          <ac:spMkLst>
            <pc:docMk/>
            <pc:sldMk cId="1187240301" sldId="458"/>
            <ac:spMk id="2" creationId="{A9D685F4-D4B2-6225-28FB-E183C20820F4}"/>
          </ac:spMkLst>
        </pc:spChg>
        <pc:spChg chg="mod">
          <ac:chgData name="Marco Pozzan" userId="S::marco.pozzan@regolofarm.com::0c6ca586-016b-4668-870b-d7fc49c4f17a" providerId="AD" clId="Web-{B29642F6-354F-40F5-91EA-8B176B8D0BEF}" dt="2023-07-11T06:39:53.541" v="71" actId="20577"/>
          <ac:spMkLst>
            <pc:docMk/>
            <pc:sldMk cId="1187240301" sldId="458"/>
            <ac:spMk id="6" creationId="{5BE068FA-9E69-482A-FA0D-84D674DEC78A}"/>
          </ac:spMkLst>
        </pc:spChg>
      </pc:sldChg>
      <pc:sldChg chg="addSp delSp modSp add replId">
        <pc:chgData name="Marco Pozzan" userId="S::marco.pozzan@regolofarm.com::0c6ca586-016b-4668-870b-d7fc49c4f17a" providerId="AD" clId="Web-{B29642F6-354F-40F5-91EA-8B176B8D0BEF}" dt="2023-07-11T06:44:25.113" v="148" actId="20577"/>
        <pc:sldMkLst>
          <pc:docMk/>
          <pc:sldMk cId="3210467383" sldId="459"/>
        </pc:sldMkLst>
        <pc:spChg chg="add del mod">
          <ac:chgData name="Marco Pozzan" userId="S::marco.pozzan@regolofarm.com::0c6ca586-016b-4668-870b-d7fc49c4f17a" providerId="AD" clId="Web-{B29642F6-354F-40F5-91EA-8B176B8D0BEF}" dt="2023-07-11T06:41:17.356" v="99"/>
          <ac:spMkLst>
            <pc:docMk/>
            <pc:sldMk cId="3210467383" sldId="459"/>
            <ac:spMk id="2" creationId="{A4AA59BB-7D8D-9BB8-969E-3D64A7386D34}"/>
          </ac:spMkLst>
        </pc:spChg>
        <pc:spChg chg="mod">
          <ac:chgData name="Marco Pozzan" userId="S::marco.pozzan@regolofarm.com::0c6ca586-016b-4668-870b-d7fc49c4f17a" providerId="AD" clId="Web-{B29642F6-354F-40F5-91EA-8B176B8D0BEF}" dt="2023-07-11T06:44:25.113" v="148" actId="20577"/>
          <ac:spMkLst>
            <pc:docMk/>
            <pc:sldMk cId="3210467383" sldId="459"/>
            <ac:spMk id="6" creationId="{5BE068FA-9E69-482A-FA0D-84D674DEC78A}"/>
          </ac:spMkLst>
        </pc:spChg>
      </pc:sldChg>
      <pc:sldChg chg="modSp add del replId">
        <pc:chgData name="Marco Pozzan" userId="S::marco.pozzan@regolofarm.com::0c6ca586-016b-4668-870b-d7fc49c4f17a" providerId="AD" clId="Web-{B29642F6-354F-40F5-91EA-8B176B8D0BEF}" dt="2023-07-11T06:44:30.004" v="150"/>
        <pc:sldMkLst>
          <pc:docMk/>
          <pc:sldMk cId="1393499883" sldId="460"/>
        </pc:sldMkLst>
        <pc:spChg chg="mod">
          <ac:chgData name="Marco Pozzan" userId="S::marco.pozzan@regolofarm.com::0c6ca586-016b-4668-870b-d7fc49c4f17a" providerId="AD" clId="Web-{B29642F6-354F-40F5-91EA-8B176B8D0BEF}" dt="2023-07-11T06:44:29.316" v="149" actId="20577"/>
          <ac:spMkLst>
            <pc:docMk/>
            <pc:sldMk cId="1393499883" sldId="460"/>
            <ac:spMk id="6" creationId="{5BE068FA-9E69-482A-FA0D-84D674DEC78A}"/>
          </ac:spMkLst>
        </pc:spChg>
      </pc:sldChg>
      <pc:sldChg chg="modSp add replId">
        <pc:chgData name="Marco Pozzan" userId="S::marco.pozzan@regolofarm.com::0c6ca586-016b-4668-870b-d7fc49c4f17a" providerId="AD" clId="Web-{B29642F6-354F-40F5-91EA-8B176B8D0BEF}" dt="2023-07-11T06:46:06.663" v="169" actId="20577"/>
        <pc:sldMkLst>
          <pc:docMk/>
          <pc:sldMk cId="3126906736" sldId="460"/>
        </pc:sldMkLst>
        <pc:spChg chg="mod">
          <ac:chgData name="Marco Pozzan" userId="S::marco.pozzan@regolofarm.com::0c6ca586-016b-4668-870b-d7fc49c4f17a" providerId="AD" clId="Web-{B29642F6-354F-40F5-91EA-8B176B8D0BEF}" dt="2023-07-11T06:46:06.663" v="169" actId="20577"/>
          <ac:spMkLst>
            <pc:docMk/>
            <pc:sldMk cId="3126906736" sldId="460"/>
            <ac:spMk id="6" creationId="{5BE068FA-9E69-482A-FA0D-84D674DEC78A}"/>
          </ac:spMkLst>
        </pc:spChg>
      </pc:sldChg>
      <pc:sldChg chg="addSp modSp add replId">
        <pc:chgData name="Marco Pozzan" userId="S::marco.pozzan@regolofarm.com::0c6ca586-016b-4668-870b-d7fc49c4f17a" providerId="AD" clId="Web-{B29642F6-354F-40F5-91EA-8B176B8D0BEF}" dt="2023-07-11T06:48:32.262" v="227"/>
        <pc:sldMkLst>
          <pc:docMk/>
          <pc:sldMk cId="4081140969" sldId="461"/>
        </pc:sldMkLst>
        <pc:spChg chg="mod">
          <ac:chgData name="Marco Pozzan" userId="S::marco.pozzan@regolofarm.com::0c6ca586-016b-4668-870b-d7fc49c4f17a" providerId="AD" clId="Web-{B29642F6-354F-40F5-91EA-8B176B8D0BEF}" dt="2023-07-11T06:46:20.820" v="172" actId="20577"/>
          <ac:spMkLst>
            <pc:docMk/>
            <pc:sldMk cId="4081140969" sldId="461"/>
            <ac:spMk id="6" creationId="{5BE068FA-9E69-482A-FA0D-84D674DEC78A}"/>
          </ac:spMkLst>
        </pc:spChg>
        <pc:graphicFrameChg chg="add mod modGraphic">
          <ac:chgData name="Marco Pozzan" userId="S::marco.pozzan@regolofarm.com::0c6ca586-016b-4668-870b-d7fc49c4f17a" providerId="AD" clId="Web-{B29642F6-354F-40F5-91EA-8B176B8D0BEF}" dt="2023-07-11T06:48:32.262" v="227"/>
          <ac:graphicFrameMkLst>
            <pc:docMk/>
            <pc:sldMk cId="4081140969" sldId="461"/>
            <ac:graphicFrameMk id="3" creationId="{DD146413-A368-A783-3127-45E1A10F2451}"/>
          </ac:graphicFrameMkLst>
        </pc:graphicFrameChg>
      </pc:sldChg>
      <pc:sldChg chg="addSp delSp modSp add del replId">
        <pc:chgData name="Marco Pozzan" userId="S::marco.pozzan@regolofarm.com::0c6ca586-016b-4668-870b-d7fc49c4f17a" providerId="AD" clId="Web-{B29642F6-354F-40F5-91EA-8B176B8D0BEF}" dt="2023-07-11T06:57:26.297" v="341"/>
        <pc:sldMkLst>
          <pc:docMk/>
          <pc:sldMk cId="2474705630" sldId="462"/>
        </pc:sldMkLst>
        <pc:graphicFrameChg chg="add del mod modGraphic">
          <ac:chgData name="Marco Pozzan" userId="S::marco.pozzan@regolofarm.com::0c6ca586-016b-4668-870b-d7fc49c4f17a" providerId="AD" clId="Web-{B29642F6-354F-40F5-91EA-8B176B8D0BEF}" dt="2023-07-11T06:56:53.140" v="337"/>
          <ac:graphicFrameMkLst>
            <pc:docMk/>
            <pc:sldMk cId="2474705630" sldId="462"/>
            <ac:graphicFrameMk id="3" creationId="{DD146413-A368-A783-3127-45E1A10F2451}"/>
          </ac:graphicFrameMkLst>
        </pc:graphicFrameChg>
      </pc:sldChg>
      <pc:sldChg chg="modSp add ord replId">
        <pc:chgData name="Marco Pozzan" userId="S::marco.pozzan@regolofarm.com::0c6ca586-016b-4668-870b-d7fc49c4f17a" providerId="AD" clId="Web-{B29642F6-354F-40F5-91EA-8B176B8D0BEF}" dt="2023-07-11T06:57:46.657" v="343"/>
        <pc:sldMkLst>
          <pc:docMk/>
          <pc:sldMk cId="1315099830" sldId="463"/>
        </pc:sldMkLst>
        <pc:graphicFrameChg chg="modGraphic">
          <ac:chgData name="Marco Pozzan" userId="S::marco.pozzan@regolofarm.com::0c6ca586-016b-4668-870b-d7fc49c4f17a" providerId="AD" clId="Web-{B29642F6-354F-40F5-91EA-8B176B8D0BEF}" dt="2023-07-11T06:57:46.657" v="343"/>
          <ac:graphicFrameMkLst>
            <pc:docMk/>
            <pc:sldMk cId="1315099830" sldId="463"/>
            <ac:graphicFrameMk id="3" creationId="{DD146413-A368-A783-3127-45E1A10F2451}"/>
          </ac:graphicFrameMkLst>
        </pc:graphicFrameChg>
      </pc:sldChg>
      <pc:sldChg chg="add replId">
        <pc:chgData name="Marco Pozzan" userId="S::marco.pozzan@regolofarm.com::0c6ca586-016b-4668-870b-d7fc49c4f17a" providerId="AD" clId="Web-{B29642F6-354F-40F5-91EA-8B176B8D0BEF}" dt="2023-07-11T06:57:34.329" v="342"/>
        <pc:sldMkLst>
          <pc:docMk/>
          <pc:sldMk cId="2224852435" sldId="464"/>
        </pc:sldMkLst>
      </pc:sldChg>
    </pc:docChg>
  </pc:docChgLst>
  <pc:docChgLst>
    <pc:chgData name="Federico Marchioni" userId="83ccd6d5-c781-453a-8863-b6946ff66b70" providerId="ADAL" clId="{77FC1524-2E97-F444-B7AF-FC5C385CCE9C}"/>
    <pc:docChg chg="undo custSel addSld delSld modSld sldOrd">
      <pc:chgData name="Federico Marchioni" userId="83ccd6d5-c781-453a-8863-b6946ff66b70" providerId="ADAL" clId="{77FC1524-2E97-F444-B7AF-FC5C385CCE9C}" dt="2023-06-09T14:00:18.020" v="5201" actId="1035"/>
      <pc:docMkLst>
        <pc:docMk/>
      </pc:docMkLst>
      <pc:sldChg chg="addSp delSp modSp mod modNotesTx">
        <pc:chgData name="Federico Marchioni" userId="83ccd6d5-c781-453a-8863-b6946ff66b70" providerId="ADAL" clId="{77FC1524-2E97-F444-B7AF-FC5C385CCE9C}" dt="2023-05-31T15:56:03.515" v="5173" actId="20577"/>
        <pc:sldMkLst>
          <pc:docMk/>
          <pc:sldMk cId="0" sldId="256"/>
        </pc:sldMkLst>
        <pc:spChg chg="add mod">
          <ac:chgData name="Federico Marchioni" userId="83ccd6d5-c781-453a-8863-b6946ff66b70" providerId="ADAL" clId="{77FC1524-2E97-F444-B7AF-FC5C385CCE9C}" dt="2023-05-30T17:39:10.262" v="5137" actId="20577"/>
          <ac:spMkLst>
            <pc:docMk/>
            <pc:sldMk cId="0" sldId="256"/>
            <ac:spMk id="2" creationId="{6D81FEBE-737D-67C0-F76C-52D68C84EBD1}"/>
          </ac:spMkLst>
        </pc:spChg>
        <pc:spChg chg="mod">
          <ac:chgData name="Federico Marchioni" userId="83ccd6d5-c781-453a-8863-b6946ff66b70" providerId="ADAL" clId="{77FC1524-2E97-F444-B7AF-FC5C385CCE9C}" dt="2023-05-30T15:02:06.802" v="5107" actId="1076"/>
          <ac:spMkLst>
            <pc:docMk/>
            <pc:sldMk cId="0" sldId="256"/>
            <ac:spMk id="9" creationId="{621984A8-F0D7-03DE-55F2-72E19B63220F}"/>
          </ac:spMkLst>
        </pc:spChg>
        <pc:spChg chg="del mod">
          <ac:chgData name="Federico Marchioni" userId="83ccd6d5-c781-453a-8863-b6946ff66b70" providerId="ADAL" clId="{77FC1524-2E97-F444-B7AF-FC5C385CCE9C}" dt="2023-05-30T17:39:03.061" v="5133" actId="478"/>
          <ac:spMkLst>
            <pc:docMk/>
            <pc:sldMk cId="0" sldId="256"/>
            <ac:spMk id="15367" creationId="{4B115EBD-4B69-5B32-046A-74ACF90C6F5D}"/>
          </ac:spMkLst>
        </pc:spChg>
      </pc:sldChg>
      <pc:sldChg chg="del">
        <pc:chgData name="Federico Marchioni" userId="83ccd6d5-c781-453a-8863-b6946ff66b70" providerId="ADAL" clId="{77FC1524-2E97-F444-B7AF-FC5C385CCE9C}" dt="2023-04-20T19:03:52.392" v="1955" actId="2696"/>
        <pc:sldMkLst>
          <pc:docMk/>
          <pc:sldMk cId="0" sldId="383"/>
        </pc:sldMkLst>
      </pc:sldChg>
      <pc:sldChg chg="modSp mod">
        <pc:chgData name="Federico Marchioni" userId="83ccd6d5-c781-453a-8863-b6946ff66b70" providerId="ADAL" clId="{77FC1524-2E97-F444-B7AF-FC5C385CCE9C}" dt="2023-04-21T06:16:11.283" v="2021" actId="20577"/>
        <pc:sldMkLst>
          <pc:docMk/>
          <pc:sldMk cId="0" sldId="386"/>
        </pc:sldMkLst>
        <pc:spChg chg="mod">
          <ac:chgData name="Federico Marchioni" userId="83ccd6d5-c781-453a-8863-b6946ff66b70" providerId="ADAL" clId="{77FC1524-2E97-F444-B7AF-FC5C385CCE9C}" dt="2023-04-21T06:15:50.285" v="2019" actId="20577"/>
          <ac:spMkLst>
            <pc:docMk/>
            <pc:sldMk cId="0" sldId="386"/>
            <ac:spMk id="2" creationId="{597C18A7-253B-77A6-D328-45CDAB78F9B9}"/>
          </ac:spMkLst>
        </pc:spChg>
        <pc:spChg chg="mod">
          <ac:chgData name="Federico Marchioni" userId="83ccd6d5-c781-453a-8863-b6946ff66b70" providerId="ADAL" clId="{77FC1524-2E97-F444-B7AF-FC5C385CCE9C}" dt="2023-04-21T06:16:11.283" v="2021" actId="20577"/>
          <ac:spMkLst>
            <pc:docMk/>
            <pc:sldMk cId="0" sldId="386"/>
            <ac:spMk id="5" creationId="{62A8B15D-8205-5AA2-AB81-49C3B13F64AE}"/>
          </ac:spMkLst>
        </pc:spChg>
        <pc:spChg chg="mod">
          <ac:chgData name="Federico Marchioni" userId="83ccd6d5-c781-453a-8863-b6946ff66b70" providerId="ADAL" clId="{77FC1524-2E97-F444-B7AF-FC5C385CCE9C}" dt="2023-04-21T06:16:01.309" v="2020" actId="166"/>
          <ac:spMkLst>
            <pc:docMk/>
            <pc:sldMk cId="0" sldId="386"/>
            <ac:spMk id="6" creationId="{9C94A6BC-32CB-09C8-EA0B-93F8F236D559}"/>
          </ac:spMkLst>
        </pc:spChg>
      </pc:sldChg>
      <pc:sldChg chg="modSp">
        <pc:chgData name="Federico Marchioni" userId="83ccd6d5-c781-453a-8863-b6946ff66b70" providerId="ADAL" clId="{77FC1524-2E97-F444-B7AF-FC5C385CCE9C}" dt="2023-06-09T14:00:18.020" v="5201" actId="1035"/>
        <pc:sldMkLst>
          <pc:docMk/>
          <pc:sldMk cId="2656044790" sldId="393"/>
        </pc:sldMkLst>
        <pc:spChg chg="mod">
          <ac:chgData name="Federico Marchioni" userId="83ccd6d5-c781-453a-8863-b6946ff66b70" providerId="ADAL" clId="{77FC1524-2E97-F444-B7AF-FC5C385CCE9C}" dt="2023-06-09T14:00:18.020" v="5201" actId="1035"/>
          <ac:spMkLst>
            <pc:docMk/>
            <pc:sldMk cId="2656044790" sldId="393"/>
            <ac:spMk id="8" creationId="{4076A054-C4D1-F4D3-0E4E-FD09ACD909F1}"/>
          </ac:spMkLst>
        </pc:spChg>
        <pc:spChg chg="mod">
          <ac:chgData name="Federico Marchioni" userId="83ccd6d5-c781-453a-8863-b6946ff66b70" providerId="ADAL" clId="{77FC1524-2E97-F444-B7AF-FC5C385CCE9C}" dt="2023-06-09T14:00:18.020" v="5201" actId="1035"/>
          <ac:spMkLst>
            <pc:docMk/>
            <pc:sldMk cId="2656044790" sldId="393"/>
            <ac:spMk id="4099" creationId="{C438BDBB-2268-1ABA-0036-39A002C15146}"/>
          </ac:spMkLst>
        </pc:spChg>
        <pc:picChg chg="mod">
          <ac:chgData name="Federico Marchioni" userId="83ccd6d5-c781-453a-8863-b6946ff66b70" providerId="ADAL" clId="{77FC1524-2E97-F444-B7AF-FC5C385CCE9C}" dt="2023-06-09T14:00:18.020" v="5201" actId="1035"/>
          <ac:picMkLst>
            <pc:docMk/>
            <pc:sldMk cId="2656044790" sldId="393"/>
            <ac:picMk id="5" creationId="{32D60929-7632-5277-4075-7AAA3C7015C5}"/>
          </ac:picMkLst>
        </pc:picChg>
        <pc:picChg chg="mod">
          <ac:chgData name="Federico Marchioni" userId="83ccd6d5-c781-453a-8863-b6946ff66b70" providerId="ADAL" clId="{77FC1524-2E97-F444-B7AF-FC5C385CCE9C}" dt="2023-06-09T14:00:18.020" v="5201" actId="1035"/>
          <ac:picMkLst>
            <pc:docMk/>
            <pc:sldMk cId="2656044790" sldId="393"/>
            <ac:picMk id="7" creationId="{A88DE925-97D8-C85F-74B7-E6DE41A1BBDA}"/>
          </ac:picMkLst>
        </pc:picChg>
        <pc:picChg chg="mod">
          <ac:chgData name="Federico Marchioni" userId="83ccd6d5-c781-453a-8863-b6946ff66b70" providerId="ADAL" clId="{77FC1524-2E97-F444-B7AF-FC5C385CCE9C}" dt="2023-06-09T14:00:18.020" v="5201" actId="1035"/>
          <ac:picMkLst>
            <pc:docMk/>
            <pc:sldMk cId="2656044790" sldId="393"/>
            <ac:picMk id="9" creationId="{E947E5ED-29BD-190E-31FD-979B8383EAD1}"/>
          </ac:picMkLst>
        </pc:picChg>
      </pc:sldChg>
      <pc:sldChg chg="del">
        <pc:chgData name="Federico Marchioni" userId="83ccd6d5-c781-453a-8863-b6946ff66b70" providerId="ADAL" clId="{77FC1524-2E97-F444-B7AF-FC5C385CCE9C}" dt="2023-04-20T17:42:48.335" v="0" actId="2696"/>
        <pc:sldMkLst>
          <pc:docMk/>
          <pc:sldMk cId="2270004919" sldId="396"/>
        </pc:sldMkLst>
      </pc:sldChg>
      <pc:sldChg chg="modSp add del mod">
        <pc:chgData name="Federico Marchioni" userId="83ccd6d5-c781-453a-8863-b6946ff66b70" providerId="ADAL" clId="{77FC1524-2E97-F444-B7AF-FC5C385CCE9C}" dt="2023-04-20T17:52:12.571" v="256" actId="2696"/>
        <pc:sldMkLst>
          <pc:docMk/>
          <pc:sldMk cId="2302936886" sldId="396"/>
        </pc:sldMkLst>
        <pc:spChg chg="mod">
          <ac:chgData name="Federico Marchioni" userId="83ccd6d5-c781-453a-8863-b6946ff66b70" providerId="ADAL" clId="{77FC1524-2E97-F444-B7AF-FC5C385CCE9C}" dt="2023-04-20T17:49:54.762" v="194" actId="14100"/>
          <ac:spMkLst>
            <pc:docMk/>
            <pc:sldMk cId="2302936886" sldId="396"/>
            <ac:spMk id="2" creationId="{597C18A7-253B-77A6-D328-45CDAB78F9B9}"/>
          </ac:spMkLst>
        </pc:spChg>
        <pc:spChg chg="mod">
          <ac:chgData name="Federico Marchioni" userId="83ccd6d5-c781-453a-8863-b6946ff66b70" providerId="ADAL" clId="{77FC1524-2E97-F444-B7AF-FC5C385CCE9C}" dt="2023-04-20T17:49:06.542" v="169" actId="1076"/>
          <ac:spMkLst>
            <pc:docMk/>
            <pc:sldMk cId="2302936886" sldId="396"/>
            <ac:spMk id="5" creationId="{62A8B15D-8205-5AA2-AB81-49C3B13F64AE}"/>
          </ac:spMkLst>
        </pc:spChg>
        <pc:spChg chg="mod">
          <ac:chgData name="Federico Marchioni" userId="83ccd6d5-c781-453a-8863-b6946ff66b70" providerId="ADAL" clId="{77FC1524-2E97-F444-B7AF-FC5C385CCE9C}" dt="2023-04-20T17:49:45.712" v="193" actId="20577"/>
          <ac:spMkLst>
            <pc:docMk/>
            <pc:sldMk cId="2302936886" sldId="396"/>
            <ac:spMk id="8194" creationId="{D1E3CBAA-42DD-1FC9-A1D5-5E9236E53438}"/>
          </ac:spMkLst>
        </pc:spChg>
      </pc:sldChg>
      <pc:sldChg chg="addSp modSp add mod ord">
        <pc:chgData name="Federico Marchioni" userId="83ccd6d5-c781-453a-8863-b6946ff66b70" providerId="ADAL" clId="{77FC1524-2E97-F444-B7AF-FC5C385CCE9C}" dt="2023-04-20T18:43:47.674" v="838" actId="20577"/>
        <pc:sldMkLst>
          <pc:docMk/>
          <pc:sldMk cId="2403706022" sldId="397"/>
        </pc:sldMkLst>
        <pc:spChg chg="mod">
          <ac:chgData name="Federico Marchioni" userId="83ccd6d5-c781-453a-8863-b6946ff66b70" providerId="ADAL" clId="{77FC1524-2E97-F444-B7AF-FC5C385CCE9C}" dt="2023-04-20T17:58:54.285" v="430" actId="6549"/>
          <ac:spMkLst>
            <pc:docMk/>
            <pc:sldMk cId="2403706022" sldId="397"/>
            <ac:spMk id="5" creationId="{62A8B15D-8205-5AA2-AB81-49C3B13F64AE}"/>
          </ac:spMkLst>
        </pc:spChg>
        <pc:spChg chg="mod">
          <ac:chgData name="Federico Marchioni" userId="83ccd6d5-c781-453a-8863-b6946ff66b70" providerId="ADAL" clId="{77FC1524-2E97-F444-B7AF-FC5C385CCE9C}" dt="2023-04-20T17:55:19.848" v="358" actId="1076"/>
          <ac:spMkLst>
            <pc:docMk/>
            <pc:sldMk cId="2403706022" sldId="397"/>
            <ac:spMk id="6" creationId="{9C94A6BC-32CB-09C8-EA0B-93F8F236D559}"/>
          </ac:spMkLst>
        </pc:spChg>
        <pc:spChg chg="mod">
          <ac:chgData name="Federico Marchioni" userId="83ccd6d5-c781-453a-8863-b6946ff66b70" providerId="ADAL" clId="{77FC1524-2E97-F444-B7AF-FC5C385CCE9C}" dt="2023-04-20T17:55:19.848" v="358" actId="1076"/>
          <ac:spMkLst>
            <pc:docMk/>
            <pc:sldMk cId="2403706022" sldId="397"/>
            <ac:spMk id="7" creationId="{A7540E7F-F675-DB15-D7F0-929D0ECF7389}"/>
          </ac:spMkLst>
        </pc:spChg>
        <pc:spChg chg="add mod">
          <ac:chgData name="Federico Marchioni" userId="83ccd6d5-c781-453a-8863-b6946ff66b70" providerId="ADAL" clId="{77FC1524-2E97-F444-B7AF-FC5C385CCE9C}" dt="2023-04-20T17:57:23.537" v="363" actId="14100"/>
          <ac:spMkLst>
            <pc:docMk/>
            <pc:sldMk cId="2403706022" sldId="397"/>
            <ac:spMk id="8" creationId="{05F67B83-3394-5211-A9B3-1DACF17EE5D1}"/>
          </ac:spMkLst>
        </pc:spChg>
        <pc:spChg chg="mod">
          <ac:chgData name="Federico Marchioni" userId="83ccd6d5-c781-453a-8863-b6946ff66b70" providerId="ADAL" clId="{77FC1524-2E97-F444-B7AF-FC5C385CCE9C}" dt="2023-04-20T18:43:47.674" v="838" actId="20577"/>
          <ac:spMkLst>
            <pc:docMk/>
            <pc:sldMk cId="2403706022" sldId="397"/>
            <ac:spMk id="8194" creationId="{D1E3CBAA-42DD-1FC9-A1D5-5E9236E53438}"/>
          </ac:spMkLst>
        </pc:spChg>
      </pc:sldChg>
      <pc:sldChg chg="modSp add del mod">
        <pc:chgData name="Federico Marchioni" userId="83ccd6d5-c781-453a-8863-b6946ff66b70" providerId="ADAL" clId="{77FC1524-2E97-F444-B7AF-FC5C385CCE9C}" dt="2023-04-20T17:50:12.322" v="195" actId="2696"/>
        <pc:sldMkLst>
          <pc:docMk/>
          <pc:sldMk cId="3724845882" sldId="397"/>
        </pc:sldMkLst>
        <pc:spChg chg="mod">
          <ac:chgData name="Federico Marchioni" userId="83ccd6d5-c781-453a-8863-b6946ff66b70" providerId="ADAL" clId="{77FC1524-2E97-F444-B7AF-FC5C385CCE9C}" dt="2023-04-20T17:49:34.215" v="181" actId="20577"/>
          <ac:spMkLst>
            <pc:docMk/>
            <pc:sldMk cId="3724845882" sldId="397"/>
            <ac:spMk id="8194" creationId="{D1E3CBAA-42DD-1FC9-A1D5-5E9236E53438}"/>
          </ac:spMkLst>
        </pc:spChg>
      </pc:sldChg>
      <pc:sldChg chg="modSp add del mod">
        <pc:chgData name="Federico Marchioni" userId="83ccd6d5-c781-453a-8863-b6946ff66b70" providerId="ADAL" clId="{77FC1524-2E97-F444-B7AF-FC5C385CCE9C}" dt="2023-04-20T17:53:31.940" v="324" actId="2696"/>
        <pc:sldMkLst>
          <pc:docMk/>
          <pc:sldMk cId="1377017134" sldId="398"/>
        </pc:sldMkLst>
        <pc:spChg chg="mod">
          <ac:chgData name="Federico Marchioni" userId="83ccd6d5-c781-453a-8863-b6946ff66b70" providerId="ADAL" clId="{77FC1524-2E97-F444-B7AF-FC5C385CCE9C}" dt="2023-04-20T17:52:57.482" v="265" actId="20577"/>
          <ac:spMkLst>
            <pc:docMk/>
            <pc:sldMk cId="1377017134" sldId="398"/>
            <ac:spMk id="5" creationId="{62A8B15D-8205-5AA2-AB81-49C3B13F64AE}"/>
          </ac:spMkLst>
        </pc:spChg>
      </pc:sldChg>
      <pc:sldChg chg="add del">
        <pc:chgData name="Federico Marchioni" userId="83ccd6d5-c781-453a-8863-b6946ff66b70" providerId="ADAL" clId="{77FC1524-2E97-F444-B7AF-FC5C385CCE9C}" dt="2023-04-20T17:57:36.537" v="364" actId="2696"/>
        <pc:sldMkLst>
          <pc:docMk/>
          <pc:sldMk cId="3587446713" sldId="398"/>
        </pc:sldMkLst>
      </pc:sldChg>
      <pc:sldChg chg="modSp add mod">
        <pc:chgData name="Federico Marchioni" userId="83ccd6d5-c781-453a-8863-b6946ff66b70" providerId="ADAL" clId="{77FC1524-2E97-F444-B7AF-FC5C385CCE9C}" dt="2023-04-20T18:44:12.986" v="850" actId="20577"/>
        <pc:sldMkLst>
          <pc:docMk/>
          <pc:sldMk cId="3685776136" sldId="398"/>
        </pc:sldMkLst>
        <pc:spChg chg="mod">
          <ac:chgData name="Federico Marchioni" userId="83ccd6d5-c781-453a-8863-b6946ff66b70" providerId="ADAL" clId="{77FC1524-2E97-F444-B7AF-FC5C385CCE9C}" dt="2023-04-20T18:02:21.585" v="486" actId="20577"/>
          <ac:spMkLst>
            <pc:docMk/>
            <pc:sldMk cId="3685776136" sldId="398"/>
            <ac:spMk id="2" creationId="{597C18A7-253B-77A6-D328-45CDAB78F9B9}"/>
          </ac:spMkLst>
        </pc:spChg>
        <pc:spChg chg="mod">
          <ac:chgData name="Federico Marchioni" userId="83ccd6d5-c781-453a-8863-b6946ff66b70" providerId="ADAL" clId="{77FC1524-2E97-F444-B7AF-FC5C385CCE9C}" dt="2023-04-20T18:03:23.241" v="523" actId="20577"/>
          <ac:spMkLst>
            <pc:docMk/>
            <pc:sldMk cId="3685776136" sldId="398"/>
            <ac:spMk id="5" creationId="{62A8B15D-8205-5AA2-AB81-49C3B13F64AE}"/>
          </ac:spMkLst>
        </pc:spChg>
        <pc:spChg chg="mod">
          <ac:chgData name="Federico Marchioni" userId="83ccd6d5-c781-453a-8863-b6946ff66b70" providerId="ADAL" clId="{77FC1524-2E97-F444-B7AF-FC5C385CCE9C}" dt="2023-04-20T18:01:04.289" v="447" actId="167"/>
          <ac:spMkLst>
            <pc:docMk/>
            <pc:sldMk cId="3685776136" sldId="398"/>
            <ac:spMk id="8" creationId="{05F67B83-3394-5211-A9B3-1DACF17EE5D1}"/>
          </ac:spMkLst>
        </pc:spChg>
        <pc:spChg chg="mod">
          <ac:chgData name="Federico Marchioni" userId="83ccd6d5-c781-453a-8863-b6946ff66b70" providerId="ADAL" clId="{77FC1524-2E97-F444-B7AF-FC5C385CCE9C}" dt="2023-04-20T18:44:12.986" v="850" actId="20577"/>
          <ac:spMkLst>
            <pc:docMk/>
            <pc:sldMk cId="3685776136" sldId="398"/>
            <ac:spMk id="8194" creationId="{D1E3CBAA-42DD-1FC9-A1D5-5E9236E53438}"/>
          </ac:spMkLst>
        </pc:spChg>
      </pc:sldChg>
      <pc:sldChg chg="modSp add mod">
        <pc:chgData name="Federico Marchioni" userId="83ccd6d5-c781-453a-8863-b6946ff66b70" providerId="ADAL" clId="{77FC1524-2E97-F444-B7AF-FC5C385CCE9C}" dt="2023-04-20T18:44:23.735" v="861" actId="20577"/>
        <pc:sldMkLst>
          <pc:docMk/>
          <pc:sldMk cId="2228176225" sldId="399"/>
        </pc:sldMkLst>
        <pc:spChg chg="mod">
          <ac:chgData name="Federico Marchioni" userId="83ccd6d5-c781-453a-8863-b6946ff66b70" providerId="ADAL" clId="{77FC1524-2E97-F444-B7AF-FC5C385CCE9C}" dt="2023-04-20T18:36:17.919" v="703" actId="20577"/>
          <ac:spMkLst>
            <pc:docMk/>
            <pc:sldMk cId="2228176225" sldId="399"/>
            <ac:spMk id="2" creationId="{597C18A7-253B-77A6-D328-45CDAB78F9B9}"/>
          </ac:spMkLst>
        </pc:spChg>
        <pc:spChg chg="mod">
          <ac:chgData name="Federico Marchioni" userId="83ccd6d5-c781-453a-8863-b6946ff66b70" providerId="ADAL" clId="{77FC1524-2E97-F444-B7AF-FC5C385CCE9C}" dt="2023-04-20T18:35:26.158" v="677" actId="20577"/>
          <ac:spMkLst>
            <pc:docMk/>
            <pc:sldMk cId="2228176225" sldId="399"/>
            <ac:spMk id="5" creationId="{62A8B15D-8205-5AA2-AB81-49C3B13F64AE}"/>
          </ac:spMkLst>
        </pc:spChg>
        <pc:spChg chg="mod">
          <ac:chgData name="Federico Marchioni" userId="83ccd6d5-c781-453a-8863-b6946ff66b70" providerId="ADAL" clId="{77FC1524-2E97-F444-B7AF-FC5C385CCE9C}" dt="2023-04-20T18:44:23.735" v="861" actId="20577"/>
          <ac:spMkLst>
            <pc:docMk/>
            <pc:sldMk cId="2228176225" sldId="399"/>
            <ac:spMk id="8194" creationId="{D1E3CBAA-42DD-1FC9-A1D5-5E9236E53438}"/>
          </ac:spMkLst>
        </pc:spChg>
      </pc:sldChg>
      <pc:sldChg chg="addSp delSp modSp add mod modNotesTx">
        <pc:chgData name="Federico Marchioni" userId="83ccd6d5-c781-453a-8863-b6946ff66b70" providerId="ADAL" clId="{77FC1524-2E97-F444-B7AF-FC5C385CCE9C}" dt="2023-05-31T09:07:08.493" v="5172" actId="20577"/>
        <pc:sldMkLst>
          <pc:docMk/>
          <pc:sldMk cId="2426043968" sldId="400"/>
        </pc:sldMkLst>
        <pc:spChg chg="add mod">
          <ac:chgData name="Federico Marchioni" userId="83ccd6d5-c781-453a-8863-b6946ff66b70" providerId="ADAL" clId="{77FC1524-2E97-F444-B7AF-FC5C385CCE9C}" dt="2023-04-21T08:48:16.110" v="4266" actId="1035"/>
          <ac:spMkLst>
            <pc:docMk/>
            <pc:sldMk cId="2426043968" sldId="400"/>
            <ac:spMk id="2" creationId="{378F451E-D743-D9B6-DC28-6E1264EBAEAA}"/>
          </ac:spMkLst>
        </pc:spChg>
        <pc:spChg chg="del">
          <ac:chgData name="Federico Marchioni" userId="83ccd6d5-c781-453a-8863-b6946ff66b70" providerId="ADAL" clId="{77FC1524-2E97-F444-B7AF-FC5C385CCE9C}" dt="2023-04-20T18:37:38.223" v="738" actId="478"/>
          <ac:spMkLst>
            <pc:docMk/>
            <pc:sldMk cId="2426043968" sldId="400"/>
            <ac:spMk id="2" creationId="{597C18A7-253B-77A6-D328-45CDAB78F9B9}"/>
          </ac:spMkLst>
        </pc:spChg>
        <pc:spChg chg="add mod">
          <ac:chgData name="Federico Marchioni" userId="83ccd6d5-c781-453a-8863-b6946ff66b70" providerId="ADAL" clId="{77FC1524-2E97-F444-B7AF-FC5C385CCE9C}" dt="2023-04-21T09:00:08.930" v="4954" actId="20577"/>
          <ac:spMkLst>
            <pc:docMk/>
            <pc:sldMk cId="2426043968" sldId="400"/>
            <ac:spMk id="5" creationId="{18FDD05D-4FCA-D5ED-B009-3CCE1DCFFD0A}"/>
          </ac:spMkLst>
        </pc:spChg>
        <pc:spChg chg="del mod">
          <ac:chgData name="Federico Marchioni" userId="83ccd6d5-c781-453a-8863-b6946ff66b70" providerId="ADAL" clId="{77FC1524-2E97-F444-B7AF-FC5C385CCE9C}" dt="2023-04-20T18:44:56.663" v="868" actId="478"/>
          <ac:spMkLst>
            <pc:docMk/>
            <pc:sldMk cId="2426043968" sldId="400"/>
            <ac:spMk id="5" creationId="{62A8B15D-8205-5AA2-AB81-49C3B13F64AE}"/>
          </ac:spMkLst>
        </pc:spChg>
        <pc:spChg chg="del">
          <ac:chgData name="Federico Marchioni" userId="83ccd6d5-c781-453a-8863-b6946ff66b70" providerId="ADAL" clId="{77FC1524-2E97-F444-B7AF-FC5C385CCE9C}" dt="2023-04-21T08:35:03.913" v="3809" actId="478"/>
          <ac:spMkLst>
            <pc:docMk/>
            <pc:sldMk cId="2426043968" sldId="400"/>
            <ac:spMk id="6" creationId="{9C94A6BC-32CB-09C8-EA0B-93F8F236D559}"/>
          </ac:spMkLst>
        </pc:spChg>
        <pc:spChg chg="del">
          <ac:chgData name="Federico Marchioni" userId="83ccd6d5-c781-453a-8863-b6946ff66b70" providerId="ADAL" clId="{77FC1524-2E97-F444-B7AF-FC5C385CCE9C}" dt="2023-04-21T08:35:05.212" v="3810" actId="478"/>
          <ac:spMkLst>
            <pc:docMk/>
            <pc:sldMk cId="2426043968" sldId="400"/>
            <ac:spMk id="7" creationId="{A7540E7F-F675-DB15-D7F0-929D0ECF7389}"/>
          </ac:spMkLst>
        </pc:spChg>
        <pc:spChg chg="del">
          <ac:chgData name="Federico Marchioni" userId="83ccd6d5-c781-453a-8863-b6946ff66b70" providerId="ADAL" clId="{77FC1524-2E97-F444-B7AF-FC5C385CCE9C}" dt="2023-04-20T18:37:40.712" v="739" actId="478"/>
          <ac:spMkLst>
            <pc:docMk/>
            <pc:sldMk cId="2426043968" sldId="400"/>
            <ac:spMk id="8" creationId="{05F67B83-3394-5211-A9B3-1DACF17EE5D1}"/>
          </ac:spMkLst>
        </pc:spChg>
        <pc:spChg chg="mod">
          <ac:chgData name="Federico Marchioni" userId="83ccd6d5-c781-453a-8863-b6946ff66b70" providerId="ADAL" clId="{77FC1524-2E97-F444-B7AF-FC5C385CCE9C}" dt="2023-04-21T08:34:57.226" v="3807"/>
          <ac:spMkLst>
            <pc:docMk/>
            <pc:sldMk cId="2426043968" sldId="400"/>
            <ac:spMk id="9" creationId="{D32E9BD0-7E2C-0937-C83A-26EEA35D8C83}"/>
          </ac:spMkLst>
        </pc:spChg>
        <pc:spChg chg="mod">
          <ac:chgData name="Federico Marchioni" userId="83ccd6d5-c781-453a-8863-b6946ff66b70" providerId="ADAL" clId="{77FC1524-2E97-F444-B7AF-FC5C385CCE9C}" dt="2023-04-21T08:34:57.226" v="3807"/>
          <ac:spMkLst>
            <pc:docMk/>
            <pc:sldMk cId="2426043968" sldId="400"/>
            <ac:spMk id="10" creationId="{783E65D9-EC2F-818F-2FDC-37832C3BFCEF}"/>
          </ac:spMkLst>
        </pc:spChg>
        <pc:spChg chg="add mod">
          <ac:chgData name="Federico Marchioni" userId="83ccd6d5-c781-453a-8863-b6946ff66b70" providerId="ADAL" clId="{77FC1524-2E97-F444-B7AF-FC5C385CCE9C}" dt="2023-04-21T08:48:16.110" v="4266" actId="1035"/>
          <ac:spMkLst>
            <pc:docMk/>
            <pc:sldMk cId="2426043968" sldId="400"/>
            <ac:spMk id="11" creationId="{FEAC2786-1853-4BDD-48F8-7253BE9C1330}"/>
          </ac:spMkLst>
        </pc:spChg>
        <pc:spChg chg="add mod">
          <ac:chgData name="Federico Marchioni" userId="83ccd6d5-c781-453a-8863-b6946ff66b70" providerId="ADAL" clId="{77FC1524-2E97-F444-B7AF-FC5C385CCE9C}" dt="2023-04-21T09:05:30.482" v="5106" actId="14100"/>
          <ac:spMkLst>
            <pc:docMk/>
            <pc:sldMk cId="2426043968" sldId="400"/>
            <ac:spMk id="13" creationId="{93C7D34F-CC12-916B-AB45-E550EDBEF89D}"/>
          </ac:spMkLst>
        </pc:spChg>
        <pc:spChg chg="add mod">
          <ac:chgData name="Federico Marchioni" userId="83ccd6d5-c781-453a-8863-b6946ff66b70" providerId="ADAL" clId="{77FC1524-2E97-F444-B7AF-FC5C385CCE9C}" dt="2023-04-21T08:57:38.870" v="4700" actId="20577"/>
          <ac:spMkLst>
            <pc:docMk/>
            <pc:sldMk cId="2426043968" sldId="400"/>
            <ac:spMk id="16" creationId="{A16E866D-B218-501F-8DDC-0C2159519EE0}"/>
          </ac:spMkLst>
        </pc:spChg>
        <pc:spChg chg="add del mod">
          <ac:chgData name="Federico Marchioni" userId="83ccd6d5-c781-453a-8863-b6946ff66b70" providerId="ADAL" clId="{77FC1524-2E97-F444-B7AF-FC5C385CCE9C}" dt="2023-04-21T08:46:41.511" v="4188" actId="478"/>
          <ac:spMkLst>
            <pc:docMk/>
            <pc:sldMk cId="2426043968" sldId="400"/>
            <ac:spMk id="17" creationId="{08B2CA76-A2F6-1AB6-CC67-778F8407439F}"/>
          </ac:spMkLst>
        </pc:spChg>
        <pc:spChg chg="add mod">
          <ac:chgData name="Federico Marchioni" userId="83ccd6d5-c781-453a-8863-b6946ff66b70" providerId="ADAL" clId="{77FC1524-2E97-F444-B7AF-FC5C385CCE9C}" dt="2023-04-21T09:01:23.926" v="5098" actId="20577"/>
          <ac:spMkLst>
            <pc:docMk/>
            <pc:sldMk cId="2426043968" sldId="400"/>
            <ac:spMk id="18" creationId="{24081336-6D5A-AD62-06DC-E87632D30F1C}"/>
          </ac:spMkLst>
        </pc:spChg>
        <pc:spChg chg="mod">
          <ac:chgData name="Federico Marchioni" userId="83ccd6d5-c781-453a-8863-b6946ff66b70" providerId="ADAL" clId="{77FC1524-2E97-F444-B7AF-FC5C385CCE9C}" dt="2023-04-21T08:35:44.159" v="3822" actId="20577"/>
          <ac:spMkLst>
            <pc:docMk/>
            <pc:sldMk cId="2426043968" sldId="400"/>
            <ac:spMk id="8194" creationId="{D1E3CBAA-42DD-1FC9-A1D5-5E9236E53438}"/>
          </ac:spMkLst>
        </pc:spChg>
        <pc:grpChg chg="add mod">
          <ac:chgData name="Federico Marchioni" userId="83ccd6d5-c781-453a-8863-b6946ff66b70" providerId="ADAL" clId="{77FC1524-2E97-F444-B7AF-FC5C385CCE9C}" dt="2023-04-21T08:47:06.770" v="4235" actId="1037"/>
          <ac:grpSpMkLst>
            <pc:docMk/>
            <pc:sldMk cId="2426043968" sldId="400"/>
            <ac:grpSpMk id="8" creationId="{D88AE677-3870-3F85-D6AD-143E757FE867}"/>
          </ac:grpSpMkLst>
        </pc:grpChg>
        <pc:graphicFrameChg chg="add del mod modGraphic">
          <ac:chgData name="Federico Marchioni" userId="83ccd6d5-c781-453a-8863-b6946ff66b70" providerId="ADAL" clId="{77FC1524-2E97-F444-B7AF-FC5C385CCE9C}" dt="2023-04-21T06:21:49.483" v="2461" actId="478"/>
          <ac:graphicFrameMkLst>
            <pc:docMk/>
            <pc:sldMk cId="2426043968" sldId="400"/>
            <ac:graphicFrameMk id="9" creationId="{E99D770E-0326-0FE7-A8A1-140650B536CB}"/>
          </ac:graphicFrameMkLst>
        </pc:graphicFrameChg>
        <pc:graphicFrameChg chg="add del mod">
          <ac:chgData name="Federico Marchioni" userId="83ccd6d5-c781-453a-8863-b6946ff66b70" providerId="ADAL" clId="{77FC1524-2E97-F444-B7AF-FC5C385CCE9C}" dt="2023-04-21T08:37:00.686" v="3882" actId="478"/>
          <ac:graphicFrameMkLst>
            <pc:docMk/>
            <pc:sldMk cId="2426043968" sldId="400"/>
            <ac:graphicFrameMk id="14" creationId="{9D68EB5E-F7B1-425C-1D4B-607205EA7B73}"/>
          </ac:graphicFrameMkLst>
        </pc:graphicFrameChg>
      </pc:sldChg>
      <pc:sldChg chg="addSp delSp modSp add del mod">
        <pc:chgData name="Federico Marchioni" userId="83ccd6d5-c781-453a-8863-b6946ff66b70" providerId="ADAL" clId="{77FC1524-2E97-F444-B7AF-FC5C385CCE9C}" dt="2023-04-21T09:02:21.225" v="5100" actId="2696"/>
        <pc:sldMkLst>
          <pc:docMk/>
          <pc:sldMk cId="1095922446" sldId="401"/>
        </pc:sldMkLst>
        <pc:spChg chg="del mod">
          <ac:chgData name="Federico Marchioni" userId="83ccd6d5-c781-453a-8863-b6946ff66b70" providerId="ADAL" clId="{77FC1524-2E97-F444-B7AF-FC5C385CCE9C}" dt="2023-04-21T08:56:41.692" v="4668" actId="478"/>
          <ac:spMkLst>
            <pc:docMk/>
            <pc:sldMk cId="1095922446" sldId="401"/>
            <ac:spMk id="11" creationId="{FEAC2786-1853-4BDD-48F8-7253BE9C1330}"/>
          </ac:spMkLst>
        </pc:spChg>
        <pc:grpChg chg="add mod">
          <ac:chgData name="Federico Marchioni" userId="83ccd6d5-c781-453a-8863-b6946ff66b70" providerId="ADAL" clId="{77FC1524-2E97-F444-B7AF-FC5C385CCE9C}" dt="2023-04-21T08:34:53.135" v="3806" actId="1076"/>
          <ac:grpSpMkLst>
            <pc:docMk/>
            <pc:sldMk cId="1095922446" sldId="401"/>
            <ac:grpSpMk id="2" creationId="{372C3485-C3E3-18B3-104D-22327924000B}"/>
          </ac:grpSpMkLst>
        </pc:grpChg>
        <pc:graphicFrameChg chg="modGraphic">
          <ac:chgData name="Federico Marchioni" userId="83ccd6d5-c781-453a-8863-b6946ff66b70" providerId="ADAL" clId="{77FC1524-2E97-F444-B7AF-FC5C385CCE9C}" dt="2023-04-21T08:58:34.613" v="4772" actId="20577"/>
          <ac:graphicFrameMkLst>
            <pc:docMk/>
            <pc:sldMk cId="1095922446" sldId="401"/>
            <ac:graphicFrameMk id="9" creationId="{E99D770E-0326-0FE7-A8A1-140650B536CB}"/>
          </ac:graphicFrameMkLst>
        </pc:graphicFrameChg>
      </pc:sldChg>
      <pc:sldChg chg="add del">
        <pc:chgData name="Federico Marchioni" userId="83ccd6d5-c781-453a-8863-b6946ff66b70" providerId="ADAL" clId="{77FC1524-2E97-F444-B7AF-FC5C385CCE9C}" dt="2023-04-21T08:55:03.473" v="4653" actId="2696"/>
        <pc:sldMkLst>
          <pc:docMk/>
          <pc:sldMk cId="2889536578" sldId="402"/>
        </pc:sldMkLst>
      </pc:sldChg>
      <pc:sldChg chg="modSp add mod ord modNotesTx">
        <pc:chgData name="Federico Marchioni" userId="83ccd6d5-c781-453a-8863-b6946ff66b70" providerId="ADAL" clId="{77FC1524-2E97-F444-B7AF-FC5C385CCE9C}" dt="2023-05-31T15:56:22.072" v="5175" actId="20577"/>
        <pc:sldMkLst>
          <pc:docMk/>
          <pc:sldMk cId="3937481279" sldId="402"/>
        </pc:sldMkLst>
        <pc:spChg chg="mod">
          <ac:chgData name="Federico Marchioni" userId="83ccd6d5-c781-453a-8863-b6946ff66b70" providerId="ADAL" clId="{77FC1524-2E97-F444-B7AF-FC5C385CCE9C}" dt="2023-05-30T17:39:36.983" v="5141" actId="20577"/>
          <ac:spMkLst>
            <pc:docMk/>
            <pc:sldMk cId="3937481279" sldId="402"/>
            <ac:spMk id="3" creationId="{7D0B4DCB-525C-C508-7990-8003E1A11CFC}"/>
          </ac:spMkLst>
        </pc:spChg>
      </pc:sldChg>
      <pc:sldChg chg="add del">
        <pc:chgData name="Federico Marchioni" userId="83ccd6d5-c781-453a-8863-b6946ff66b70" providerId="ADAL" clId="{77FC1524-2E97-F444-B7AF-FC5C385CCE9C}" dt="2023-04-21T09:02:21.222" v="5099" actId="2696"/>
        <pc:sldMkLst>
          <pc:docMk/>
          <pc:sldMk cId="1390086642" sldId="403"/>
        </pc:sldMkLst>
      </pc:sldChg>
      <pc:sldChg chg="add modNotesTx">
        <pc:chgData name="Federico Marchioni" userId="83ccd6d5-c781-453a-8863-b6946ff66b70" providerId="ADAL" clId="{77FC1524-2E97-F444-B7AF-FC5C385CCE9C}" dt="2023-05-31T15:56:10.580" v="5174" actId="20577"/>
        <pc:sldMkLst>
          <pc:docMk/>
          <pc:sldMk cId="2323848069" sldId="404"/>
        </pc:sldMkLst>
      </pc:sldChg>
      <pc:sldChg chg="modSp add mod">
        <pc:chgData name="Federico Marchioni" userId="83ccd6d5-c781-453a-8863-b6946ff66b70" providerId="ADAL" clId="{77FC1524-2E97-F444-B7AF-FC5C385CCE9C}" dt="2023-06-09T13:58:37.088" v="5178" actId="20577"/>
        <pc:sldMkLst>
          <pc:docMk/>
          <pc:sldMk cId="2517519589" sldId="409"/>
        </pc:sldMkLst>
        <pc:spChg chg="mod">
          <ac:chgData name="Federico Marchioni" userId="83ccd6d5-c781-453a-8863-b6946ff66b70" providerId="ADAL" clId="{77FC1524-2E97-F444-B7AF-FC5C385CCE9C}" dt="2023-06-09T13:58:37.088" v="5178" actId="20577"/>
          <ac:spMkLst>
            <pc:docMk/>
            <pc:sldMk cId="2517519589" sldId="409"/>
            <ac:spMk id="3" creationId="{7D0B4DCB-525C-C508-7990-8003E1A11CFC}"/>
          </ac:spMkLst>
        </pc:spChg>
      </pc:sldChg>
    </pc:docChg>
  </pc:docChgLst>
  <pc:docChgLst>
    <pc:chgData name="Federico Marchioni" userId="83ccd6d5-c781-453a-8863-b6946ff66b70" providerId="ADAL" clId="{53B9B761-0E70-0A41-BEA9-B67D37ED0FEA}"/>
    <pc:docChg chg="undo custSel addSld delSld modSld sldOrd">
      <pc:chgData name="Federico Marchioni" userId="83ccd6d5-c781-453a-8863-b6946ff66b70" providerId="ADAL" clId="{53B9B761-0E70-0A41-BEA9-B67D37ED0FEA}" dt="2023-03-17T07:39:59.923" v="2900" actId="20577"/>
      <pc:docMkLst>
        <pc:docMk/>
      </pc:docMkLst>
      <pc:sldChg chg="del">
        <pc:chgData name="Federico Marchioni" userId="83ccd6d5-c781-453a-8863-b6946ff66b70" providerId="ADAL" clId="{53B9B761-0E70-0A41-BEA9-B67D37ED0FEA}" dt="2023-03-15T13:24:57.988" v="366" actId="2696"/>
        <pc:sldMkLst>
          <pc:docMk/>
          <pc:sldMk cId="0" sldId="271"/>
        </pc:sldMkLst>
      </pc:sldChg>
      <pc:sldChg chg="addSp delSp modSp mod">
        <pc:chgData name="Federico Marchioni" userId="83ccd6d5-c781-453a-8863-b6946ff66b70" providerId="ADAL" clId="{53B9B761-0E70-0A41-BEA9-B67D37ED0FEA}" dt="2023-03-15T08:27:26.189" v="335" actId="478"/>
        <pc:sldMkLst>
          <pc:docMk/>
          <pc:sldMk cId="0" sldId="381"/>
        </pc:sldMkLst>
        <pc:spChg chg="add mod">
          <ac:chgData name="Federico Marchioni" userId="83ccd6d5-c781-453a-8863-b6946ff66b70" providerId="ADAL" clId="{53B9B761-0E70-0A41-BEA9-B67D37ED0FEA}" dt="2023-03-15T08:27:20.456" v="333" actId="14100"/>
          <ac:spMkLst>
            <pc:docMk/>
            <pc:sldMk cId="0" sldId="381"/>
            <ac:spMk id="3" creationId="{79D52C66-3295-92CB-CF8B-EC5CD7FA09A6}"/>
          </ac:spMkLst>
        </pc:spChg>
        <pc:spChg chg="del mod">
          <ac:chgData name="Federico Marchioni" userId="83ccd6d5-c781-453a-8863-b6946ff66b70" providerId="ADAL" clId="{53B9B761-0E70-0A41-BEA9-B67D37ED0FEA}" dt="2023-03-15T08:27:24.900" v="334" actId="478"/>
          <ac:spMkLst>
            <pc:docMk/>
            <pc:sldMk cId="0" sldId="381"/>
            <ac:spMk id="3074" creationId="{D87589DB-3050-FA63-B396-EF2BF6D1AA34}"/>
          </ac:spMkLst>
        </pc:spChg>
        <pc:spChg chg="mod">
          <ac:chgData name="Federico Marchioni" userId="83ccd6d5-c781-453a-8863-b6946ff66b70" providerId="ADAL" clId="{53B9B761-0E70-0A41-BEA9-B67D37ED0FEA}" dt="2023-03-15T08:26:29.369" v="319" actId="1076"/>
          <ac:spMkLst>
            <pc:docMk/>
            <pc:sldMk cId="0" sldId="381"/>
            <ac:spMk id="3077" creationId="{B19B98B5-B39A-1D35-6B06-915502A7A5E0}"/>
          </ac:spMkLst>
        </pc:spChg>
        <pc:cxnChg chg="add del mod">
          <ac:chgData name="Federico Marchioni" userId="83ccd6d5-c781-453a-8863-b6946ff66b70" providerId="ADAL" clId="{53B9B761-0E70-0A41-BEA9-B67D37ED0FEA}" dt="2023-03-15T08:27:26.189" v="335" actId="478"/>
          <ac:cxnSpMkLst>
            <pc:docMk/>
            <pc:sldMk cId="0" sldId="381"/>
            <ac:cxnSpMk id="5" creationId="{A9342CC7-285C-07AD-5AA4-C128B9702B12}"/>
          </ac:cxnSpMkLst>
        </pc:cxnChg>
      </pc:sldChg>
      <pc:sldChg chg="modSp mod">
        <pc:chgData name="Federico Marchioni" userId="83ccd6d5-c781-453a-8863-b6946ff66b70" providerId="ADAL" clId="{53B9B761-0E70-0A41-BEA9-B67D37ED0FEA}" dt="2023-03-17T06:59:31.999" v="1936" actId="2711"/>
        <pc:sldMkLst>
          <pc:docMk/>
          <pc:sldMk cId="3532721466" sldId="382"/>
        </pc:sldMkLst>
        <pc:spChg chg="mod">
          <ac:chgData name="Federico Marchioni" userId="83ccd6d5-c781-453a-8863-b6946ff66b70" providerId="ADAL" clId="{53B9B761-0E70-0A41-BEA9-B67D37ED0FEA}" dt="2023-03-17T06:59:31.999" v="1936" actId="2711"/>
          <ac:spMkLst>
            <pc:docMk/>
            <pc:sldMk cId="3532721466" sldId="382"/>
            <ac:spMk id="2050" creationId="{1083612C-34C8-95A2-91BA-3C50A416F4BC}"/>
          </ac:spMkLst>
        </pc:spChg>
        <pc:spChg chg="mod">
          <ac:chgData name="Federico Marchioni" userId="83ccd6d5-c781-453a-8863-b6946ff66b70" providerId="ADAL" clId="{53B9B761-0E70-0A41-BEA9-B67D37ED0FEA}" dt="2023-03-17T06:59:31.999" v="1936" actId="2711"/>
          <ac:spMkLst>
            <pc:docMk/>
            <pc:sldMk cId="3532721466" sldId="382"/>
            <ac:spMk id="2051" creationId="{063DECE0-1740-5884-55E3-B9973377F15B}"/>
          </ac:spMkLst>
        </pc:spChg>
        <pc:spChg chg="mod">
          <ac:chgData name="Federico Marchioni" userId="83ccd6d5-c781-453a-8863-b6946ff66b70" providerId="ADAL" clId="{53B9B761-0E70-0A41-BEA9-B67D37ED0FEA}" dt="2023-03-17T06:59:31.999" v="1936" actId="2711"/>
          <ac:spMkLst>
            <pc:docMk/>
            <pc:sldMk cId="3532721466" sldId="382"/>
            <ac:spMk id="2057" creationId="{4CFB3124-FC71-3073-6ECE-82A952669E87}"/>
          </ac:spMkLst>
        </pc:spChg>
        <pc:spChg chg="mod">
          <ac:chgData name="Federico Marchioni" userId="83ccd6d5-c781-453a-8863-b6946ff66b70" providerId="ADAL" clId="{53B9B761-0E70-0A41-BEA9-B67D37ED0FEA}" dt="2023-03-17T06:59:31.999" v="1936" actId="2711"/>
          <ac:spMkLst>
            <pc:docMk/>
            <pc:sldMk cId="3532721466" sldId="382"/>
            <ac:spMk id="2058" creationId="{6D80618F-2C68-DB70-0E66-4114A101B791}"/>
          </ac:spMkLst>
        </pc:spChg>
        <pc:spChg chg="mod">
          <ac:chgData name="Federico Marchioni" userId="83ccd6d5-c781-453a-8863-b6946ff66b70" providerId="ADAL" clId="{53B9B761-0E70-0A41-BEA9-B67D37ED0FEA}" dt="2023-03-17T06:59:31.999" v="1936" actId="2711"/>
          <ac:spMkLst>
            <pc:docMk/>
            <pc:sldMk cId="3532721466" sldId="382"/>
            <ac:spMk id="2059" creationId="{F97EAA31-A908-9CEA-01F9-640DF211B720}"/>
          </ac:spMkLst>
        </pc:spChg>
        <pc:spChg chg="mod">
          <ac:chgData name="Federico Marchioni" userId="83ccd6d5-c781-453a-8863-b6946ff66b70" providerId="ADAL" clId="{53B9B761-0E70-0A41-BEA9-B67D37ED0FEA}" dt="2023-03-17T06:59:31.999" v="1936" actId="2711"/>
          <ac:spMkLst>
            <pc:docMk/>
            <pc:sldMk cId="3532721466" sldId="382"/>
            <ac:spMk id="2060" creationId="{E1AFC3EE-39F1-0957-C3A5-84CB7DA2DFE2}"/>
          </ac:spMkLst>
        </pc:spChg>
        <pc:spChg chg="mod">
          <ac:chgData name="Federico Marchioni" userId="83ccd6d5-c781-453a-8863-b6946ff66b70" providerId="ADAL" clId="{53B9B761-0E70-0A41-BEA9-B67D37ED0FEA}" dt="2023-03-15T08:25:08.238" v="314" actId="20577"/>
          <ac:spMkLst>
            <pc:docMk/>
            <pc:sldMk cId="3532721466" sldId="382"/>
            <ac:spMk id="2062" creationId="{0F72EBBF-5A34-BE02-AD1A-67DE2360D511}"/>
          </ac:spMkLst>
        </pc:spChg>
        <pc:cxnChg chg="mod">
          <ac:chgData name="Federico Marchioni" userId="83ccd6d5-c781-453a-8863-b6946ff66b70" providerId="ADAL" clId="{53B9B761-0E70-0A41-BEA9-B67D37ED0FEA}" dt="2023-03-17T06:59:31.999" v="1936" actId="2711"/>
          <ac:cxnSpMkLst>
            <pc:docMk/>
            <pc:sldMk cId="3532721466" sldId="382"/>
            <ac:cxnSpMk id="16" creationId="{98C488E5-A30A-E2FC-9C9B-DF1A634AD671}"/>
          </ac:cxnSpMkLst>
        </pc:cxnChg>
        <pc:cxnChg chg="mod">
          <ac:chgData name="Federico Marchioni" userId="83ccd6d5-c781-453a-8863-b6946ff66b70" providerId="ADAL" clId="{53B9B761-0E70-0A41-BEA9-B67D37ED0FEA}" dt="2023-03-17T06:59:31.999" v="1936" actId="2711"/>
          <ac:cxnSpMkLst>
            <pc:docMk/>
            <pc:sldMk cId="3532721466" sldId="382"/>
            <ac:cxnSpMk id="17" creationId="{ABA95760-849A-E861-6F86-8629278F5436}"/>
          </ac:cxnSpMkLst>
        </pc:cxnChg>
        <pc:cxnChg chg="mod">
          <ac:chgData name="Federico Marchioni" userId="83ccd6d5-c781-453a-8863-b6946ff66b70" providerId="ADAL" clId="{53B9B761-0E70-0A41-BEA9-B67D37ED0FEA}" dt="2023-03-17T06:59:31.999" v="1936" actId="2711"/>
          <ac:cxnSpMkLst>
            <pc:docMk/>
            <pc:sldMk cId="3532721466" sldId="382"/>
            <ac:cxnSpMk id="18" creationId="{58F27FA2-7A88-2477-0347-048ACCD94B2B}"/>
          </ac:cxnSpMkLst>
        </pc:cxnChg>
        <pc:cxnChg chg="mod">
          <ac:chgData name="Federico Marchioni" userId="83ccd6d5-c781-453a-8863-b6946ff66b70" providerId="ADAL" clId="{53B9B761-0E70-0A41-BEA9-B67D37ED0FEA}" dt="2023-03-17T06:59:31.999" v="1936" actId="2711"/>
          <ac:cxnSpMkLst>
            <pc:docMk/>
            <pc:sldMk cId="3532721466" sldId="382"/>
            <ac:cxnSpMk id="19" creationId="{C4FA04BB-4315-0C3F-5C61-D4BFCA7A9468}"/>
          </ac:cxnSpMkLst>
        </pc:cxnChg>
      </pc:sldChg>
      <pc:sldChg chg="mod modShow">
        <pc:chgData name="Federico Marchioni" userId="83ccd6d5-c781-453a-8863-b6946ff66b70" providerId="ADAL" clId="{53B9B761-0E70-0A41-BEA9-B67D37ED0FEA}" dt="2023-03-15T08:31:48.356" v="364" actId="729"/>
        <pc:sldMkLst>
          <pc:docMk/>
          <pc:sldMk cId="0" sldId="383"/>
        </pc:sldMkLst>
      </pc:sldChg>
      <pc:sldChg chg="addSp delSp modSp mod">
        <pc:chgData name="Federico Marchioni" userId="83ccd6d5-c781-453a-8863-b6946ff66b70" providerId="ADAL" clId="{53B9B761-0E70-0A41-BEA9-B67D37ED0FEA}" dt="2023-03-17T06:59:51.601" v="1937" actId="2711"/>
        <pc:sldMkLst>
          <pc:docMk/>
          <pc:sldMk cId="0" sldId="385"/>
        </pc:sldMkLst>
        <pc:spChg chg="del">
          <ac:chgData name="Federico Marchioni" userId="83ccd6d5-c781-453a-8863-b6946ff66b70" providerId="ADAL" clId="{53B9B761-0E70-0A41-BEA9-B67D37ED0FEA}" dt="2023-03-15T08:30:19.070" v="353" actId="478"/>
          <ac:spMkLst>
            <pc:docMk/>
            <pc:sldMk cId="0" sldId="385"/>
            <ac:spMk id="2" creationId="{C5D2679B-9EFF-D1E1-45B6-C4D12E83D131}"/>
          </ac:spMkLst>
        </pc:spChg>
        <pc:spChg chg="mod">
          <ac:chgData name="Federico Marchioni" userId="83ccd6d5-c781-453a-8863-b6946ff66b70" providerId="ADAL" clId="{53B9B761-0E70-0A41-BEA9-B67D37ED0FEA}" dt="2023-03-17T06:59:51.601" v="1937" actId="2711"/>
          <ac:spMkLst>
            <pc:docMk/>
            <pc:sldMk cId="0" sldId="385"/>
            <ac:spMk id="5" creationId="{79CD53CF-F8E0-C92F-EA8F-0710BF27621D}"/>
          </ac:spMkLst>
        </pc:spChg>
        <pc:spChg chg="add mod">
          <ac:chgData name="Federico Marchioni" userId="83ccd6d5-c781-453a-8863-b6946ff66b70" providerId="ADAL" clId="{53B9B761-0E70-0A41-BEA9-B67D37ED0FEA}" dt="2023-03-15T08:31:02.143" v="361" actId="1076"/>
          <ac:spMkLst>
            <pc:docMk/>
            <pc:sldMk cId="0" sldId="385"/>
            <ac:spMk id="6" creationId="{D823BAB4-454A-559D-E52B-EF6D3D7461C1}"/>
          </ac:spMkLst>
        </pc:spChg>
      </pc:sldChg>
      <pc:sldChg chg="addSp delSp modSp mod">
        <pc:chgData name="Federico Marchioni" userId="83ccd6d5-c781-453a-8863-b6946ff66b70" providerId="ADAL" clId="{53B9B761-0E70-0A41-BEA9-B67D37ED0FEA}" dt="2023-03-15T08:31:07.033" v="363"/>
        <pc:sldMkLst>
          <pc:docMk/>
          <pc:sldMk cId="0" sldId="386"/>
        </pc:sldMkLst>
        <pc:spChg chg="mod">
          <ac:chgData name="Federico Marchioni" userId="83ccd6d5-c781-453a-8863-b6946ff66b70" providerId="ADAL" clId="{53B9B761-0E70-0A41-BEA9-B67D37ED0FEA}" dt="2023-03-14T16:35:16.090" v="306" actId="13926"/>
          <ac:spMkLst>
            <pc:docMk/>
            <pc:sldMk cId="0" sldId="386"/>
            <ac:spMk id="2" creationId="{597C18A7-253B-77A6-D328-45CDAB78F9B9}"/>
          </ac:spMkLst>
        </pc:spChg>
        <pc:spChg chg="add mod">
          <ac:chgData name="Federico Marchioni" userId="83ccd6d5-c781-453a-8863-b6946ff66b70" providerId="ADAL" clId="{53B9B761-0E70-0A41-BEA9-B67D37ED0FEA}" dt="2023-03-15T08:31:07.033" v="363"/>
          <ac:spMkLst>
            <pc:docMk/>
            <pc:sldMk cId="0" sldId="386"/>
            <ac:spMk id="7" creationId="{A7540E7F-F675-DB15-D7F0-929D0ECF7389}"/>
          </ac:spMkLst>
        </pc:spChg>
        <pc:spChg chg="del">
          <ac:chgData name="Federico Marchioni" userId="83ccd6d5-c781-453a-8863-b6946ff66b70" providerId="ADAL" clId="{53B9B761-0E70-0A41-BEA9-B67D37ED0FEA}" dt="2023-03-15T08:30:38.549" v="357" actId="478"/>
          <ac:spMkLst>
            <pc:docMk/>
            <pc:sldMk cId="0" sldId="386"/>
            <ac:spMk id="8" creationId="{1915F6D2-C47D-F1AB-9B58-4EC5A0366463}"/>
          </ac:spMkLst>
        </pc:spChg>
      </pc:sldChg>
      <pc:sldChg chg="del">
        <pc:chgData name="Federico Marchioni" userId="83ccd6d5-c781-453a-8863-b6946ff66b70" providerId="ADAL" clId="{53B9B761-0E70-0A41-BEA9-B67D37ED0FEA}" dt="2023-03-14T16:36:34.112" v="308" actId="2696"/>
        <pc:sldMkLst>
          <pc:docMk/>
          <pc:sldMk cId="0" sldId="389"/>
        </pc:sldMkLst>
      </pc:sldChg>
      <pc:sldChg chg="addSp delSp modSp mod">
        <pc:chgData name="Federico Marchioni" userId="83ccd6d5-c781-453a-8863-b6946ff66b70" providerId="ADAL" clId="{53B9B761-0E70-0A41-BEA9-B67D37ED0FEA}" dt="2023-03-17T07:00:06.880" v="1939" actId="2711"/>
        <pc:sldMkLst>
          <pc:docMk/>
          <pc:sldMk cId="0" sldId="391"/>
        </pc:sldMkLst>
        <pc:spChg chg="add mod">
          <ac:chgData name="Federico Marchioni" userId="83ccd6d5-c781-453a-8863-b6946ff66b70" providerId="ADAL" clId="{53B9B761-0E70-0A41-BEA9-B67D37ED0FEA}" dt="2023-03-15T08:31:05.102" v="362"/>
          <ac:spMkLst>
            <pc:docMk/>
            <pc:sldMk cId="0" sldId="391"/>
            <ac:spMk id="6" creationId="{93B9341A-6596-1342-751C-098A2F3050D1}"/>
          </ac:spMkLst>
        </pc:spChg>
        <pc:spChg chg="mod">
          <ac:chgData name="Federico Marchioni" userId="83ccd6d5-c781-453a-8863-b6946ff66b70" providerId="ADAL" clId="{53B9B761-0E70-0A41-BEA9-B67D37ED0FEA}" dt="2023-03-17T07:00:06.880" v="1939" actId="2711"/>
          <ac:spMkLst>
            <pc:docMk/>
            <pc:sldMk cId="0" sldId="391"/>
            <ac:spMk id="8" creationId="{FEC26B6D-5E52-7219-D990-E710C08CBB3F}"/>
          </ac:spMkLst>
        </pc:spChg>
        <pc:spChg chg="del">
          <ac:chgData name="Federico Marchioni" userId="83ccd6d5-c781-453a-8863-b6946ff66b70" providerId="ADAL" clId="{53B9B761-0E70-0A41-BEA9-B67D37ED0FEA}" dt="2023-03-15T08:30:24.769" v="355" actId="478"/>
          <ac:spMkLst>
            <pc:docMk/>
            <pc:sldMk cId="0" sldId="391"/>
            <ac:spMk id="9" creationId="{54EFD3DE-0DFA-6CB3-0389-17DDE6DDB34D}"/>
          </ac:spMkLst>
        </pc:spChg>
        <pc:picChg chg="del">
          <ac:chgData name="Federico Marchioni" userId="83ccd6d5-c781-453a-8863-b6946ff66b70" providerId="ADAL" clId="{53B9B761-0E70-0A41-BEA9-B67D37ED0FEA}" dt="2023-03-15T08:29:40.651" v="346" actId="478"/>
          <ac:picMkLst>
            <pc:docMk/>
            <pc:sldMk cId="0" sldId="391"/>
            <ac:picMk id="2" creationId="{CB48D14F-E6E9-578B-63A2-5CD0674B94EA}"/>
          </ac:picMkLst>
        </pc:picChg>
        <pc:picChg chg="add mod">
          <ac:chgData name="Federico Marchioni" userId="83ccd6d5-c781-453a-8863-b6946ff66b70" providerId="ADAL" clId="{53B9B761-0E70-0A41-BEA9-B67D37ED0FEA}" dt="2023-03-15T08:30:30.020" v="356" actId="1076"/>
          <ac:picMkLst>
            <pc:docMk/>
            <pc:sldMk cId="0" sldId="391"/>
            <ac:picMk id="5" creationId="{EE659513-ADA4-B4D6-3237-76FA4B9E6385}"/>
          </ac:picMkLst>
        </pc:picChg>
      </pc:sldChg>
      <pc:sldChg chg="addSp delSp modSp mod">
        <pc:chgData name="Federico Marchioni" userId="83ccd6d5-c781-453a-8863-b6946ff66b70" providerId="ADAL" clId="{53B9B761-0E70-0A41-BEA9-B67D37ED0FEA}" dt="2023-03-14T16:34:44.954" v="305" actId="1037"/>
        <pc:sldMkLst>
          <pc:docMk/>
          <pc:sldMk cId="2891060662" sldId="392"/>
        </pc:sldMkLst>
        <pc:spChg chg="del">
          <ac:chgData name="Federico Marchioni" userId="83ccd6d5-c781-453a-8863-b6946ff66b70" providerId="ADAL" clId="{53B9B761-0E70-0A41-BEA9-B67D37ED0FEA}" dt="2023-03-14T16:16:29.396" v="272" actId="478"/>
          <ac:spMkLst>
            <pc:docMk/>
            <pc:sldMk cId="2891060662" sldId="392"/>
            <ac:spMk id="8" creationId="{4076A054-C4D1-F4D3-0E4E-FD09ACD909F1}"/>
          </ac:spMkLst>
        </pc:spChg>
        <pc:spChg chg="del">
          <ac:chgData name="Federico Marchioni" userId="83ccd6d5-c781-453a-8863-b6946ff66b70" providerId="ADAL" clId="{53B9B761-0E70-0A41-BEA9-B67D37ED0FEA}" dt="2023-03-14T16:09:33.042" v="270" actId="478"/>
          <ac:spMkLst>
            <pc:docMk/>
            <pc:sldMk cId="2891060662" sldId="392"/>
            <ac:spMk id="4099" creationId="{C438BDBB-2268-1ABA-0036-39A002C15146}"/>
          </ac:spMkLst>
        </pc:spChg>
        <pc:picChg chg="add del mod">
          <ac:chgData name="Federico Marchioni" userId="83ccd6d5-c781-453a-8863-b6946ff66b70" providerId="ADAL" clId="{53B9B761-0E70-0A41-BEA9-B67D37ED0FEA}" dt="2023-03-14T16:16:47.694" v="277" actId="478"/>
          <ac:picMkLst>
            <pc:docMk/>
            <pc:sldMk cId="2891060662" sldId="392"/>
            <ac:picMk id="3" creationId="{9925BFBD-AADA-08AA-8E9E-DDEF5ABF44D7}"/>
          </ac:picMkLst>
        </pc:picChg>
        <pc:picChg chg="add mod">
          <ac:chgData name="Federico Marchioni" userId="83ccd6d5-c781-453a-8863-b6946ff66b70" providerId="ADAL" clId="{53B9B761-0E70-0A41-BEA9-B67D37ED0FEA}" dt="2023-03-14T16:34:44.954" v="305" actId="1037"/>
          <ac:picMkLst>
            <pc:docMk/>
            <pc:sldMk cId="2891060662" sldId="392"/>
            <ac:picMk id="2050" creationId="{EE636A09-6762-A822-0E23-0027D7E8D64B}"/>
          </ac:picMkLst>
        </pc:picChg>
      </pc:sldChg>
      <pc:sldChg chg="addSp delSp modSp add mod">
        <pc:chgData name="Federico Marchioni" userId="83ccd6d5-c781-453a-8863-b6946ff66b70" providerId="ADAL" clId="{53B9B761-0E70-0A41-BEA9-B67D37ED0FEA}" dt="2023-03-15T08:28:16.890" v="345" actId="20577"/>
        <pc:sldMkLst>
          <pc:docMk/>
          <pc:sldMk cId="2656044790" sldId="393"/>
        </pc:sldMkLst>
        <pc:spChg chg="mod">
          <ac:chgData name="Federico Marchioni" userId="83ccd6d5-c781-453a-8863-b6946ff66b70" providerId="ADAL" clId="{53B9B761-0E70-0A41-BEA9-B67D37ED0FEA}" dt="2023-03-14T16:02:03.324" v="10" actId="20577"/>
          <ac:spMkLst>
            <pc:docMk/>
            <pc:sldMk cId="2656044790" sldId="393"/>
            <ac:spMk id="4098" creationId="{EB90BB80-0A64-DC11-954A-E38B1C422BB3}"/>
          </ac:spMkLst>
        </pc:spChg>
        <pc:spChg chg="mod">
          <ac:chgData name="Federico Marchioni" userId="83ccd6d5-c781-453a-8863-b6946ff66b70" providerId="ADAL" clId="{53B9B761-0E70-0A41-BEA9-B67D37ED0FEA}" dt="2023-03-15T08:28:16.890" v="345" actId="20577"/>
          <ac:spMkLst>
            <pc:docMk/>
            <pc:sldMk cId="2656044790" sldId="393"/>
            <ac:spMk id="4099" creationId="{C438BDBB-2268-1ABA-0036-39A002C15146}"/>
          </ac:spMkLst>
        </pc:spChg>
        <pc:picChg chg="add mod">
          <ac:chgData name="Federico Marchioni" userId="83ccd6d5-c781-453a-8863-b6946ff66b70" providerId="ADAL" clId="{53B9B761-0E70-0A41-BEA9-B67D37ED0FEA}" dt="2023-03-14T16:06:44.500" v="126" actId="1036"/>
          <ac:picMkLst>
            <pc:docMk/>
            <pc:sldMk cId="2656044790" sldId="393"/>
            <ac:picMk id="3" creationId="{7012A5F8-5021-EB07-E9D1-2A611813B596}"/>
          </ac:picMkLst>
        </pc:picChg>
        <pc:picChg chg="add mod">
          <ac:chgData name="Federico Marchioni" userId="83ccd6d5-c781-453a-8863-b6946ff66b70" providerId="ADAL" clId="{53B9B761-0E70-0A41-BEA9-B67D37ED0FEA}" dt="2023-03-14T16:06:44.500" v="126" actId="1036"/>
          <ac:picMkLst>
            <pc:docMk/>
            <pc:sldMk cId="2656044790" sldId="393"/>
            <ac:picMk id="5" creationId="{32D60929-7632-5277-4075-7AAA3C7015C5}"/>
          </ac:picMkLst>
        </pc:picChg>
        <pc:picChg chg="add del">
          <ac:chgData name="Federico Marchioni" userId="83ccd6d5-c781-453a-8863-b6946ff66b70" providerId="ADAL" clId="{53B9B761-0E70-0A41-BEA9-B67D37ED0FEA}" dt="2023-03-14T16:04:39.890" v="58" actId="478"/>
          <ac:picMkLst>
            <pc:docMk/>
            <pc:sldMk cId="2656044790" sldId="393"/>
            <ac:picMk id="1026" creationId="{A2905A90-CF2B-9C81-7FD7-5CE67CEE7481}"/>
          </ac:picMkLst>
        </pc:picChg>
      </pc:sldChg>
      <pc:sldChg chg="add">
        <pc:chgData name="Federico Marchioni" userId="83ccd6d5-c781-453a-8863-b6946ff66b70" providerId="ADAL" clId="{53B9B761-0E70-0A41-BEA9-B67D37ED0FEA}" dt="2023-03-14T16:36:27.831" v="307"/>
        <pc:sldMkLst>
          <pc:docMk/>
          <pc:sldMk cId="0" sldId="394"/>
        </pc:sldMkLst>
      </pc:sldChg>
      <pc:sldChg chg="add">
        <pc:chgData name="Federico Marchioni" userId="83ccd6d5-c781-453a-8863-b6946ff66b70" providerId="ADAL" clId="{53B9B761-0E70-0A41-BEA9-B67D37ED0FEA}" dt="2023-03-15T13:24:55.376" v="365"/>
        <pc:sldMkLst>
          <pc:docMk/>
          <pc:sldMk cId="0" sldId="395"/>
        </pc:sldMkLst>
      </pc:sldChg>
      <pc:sldChg chg="addSp delSp modSp add mod ord modShow">
        <pc:chgData name="Federico Marchioni" userId="83ccd6d5-c781-453a-8863-b6946ff66b70" providerId="ADAL" clId="{53B9B761-0E70-0A41-BEA9-B67D37ED0FEA}" dt="2023-03-17T07:39:59.923" v="2900" actId="20577"/>
        <pc:sldMkLst>
          <pc:docMk/>
          <pc:sldMk cId="2270004919" sldId="396"/>
        </pc:sldMkLst>
        <pc:spChg chg="add del mod">
          <ac:chgData name="Federico Marchioni" userId="83ccd6d5-c781-453a-8863-b6946ff66b70" providerId="ADAL" clId="{53B9B761-0E70-0A41-BEA9-B67D37ED0FEA}" dt="2023-03-17T07:02:18.747" v="1953" actId="478"/>
          <ac:spMkLst>
            <pc:docMk/>
            <pc:sldMk cId="2270004919" sldId="396"/>
            <ac:spMk id="3" creationId="{AAE1D678-3848-FFE9-57A4-202EBB0429F5}"/>
          </ac:spMkLst>
        </pc:spChg>
        <pc:spChg chg="add mod">
          <ac:chgData name="Federico Marchioni" userId="83ccd6d5-c781-453a-8863-b6946ff66b70" providerId="ADAL" clId="{53B9B761-0E70-0A41-BEA9-B67D37ED0FEA}" dt="2023-03-17T07:26:24.553" v="2403" actId="115"/>
          <ac:spMkLst>
            <pc:docMk/>
            <pc:sldMk cId="2270004919" sldId="396"/>
            <ac:spMk id="5" creationId="{BCECE538-222E-2C61-1393-91E534C27E77}"/>
          </ac:spMkLst>
        </pc:spChg>
        <pc:spChg chg="add mod topLvl">
          <ac:chgData name="Federico Marchioni" userId="83ccd6d5-c781-453a-8863-b6946ff66b70" providerId="ADAL" clId="{53B9B761-0E70-0A41-BEA9-B67D37ED0FEA}" dt="2023-03-17T07:08:03.520" v="2283" actId="1036"/>
          <ac:spMkLst>
            <pc:docMk/>
            <pc:sldMk cId="2270004919" sldId="396"/>
            <ac:spMk id="6" creationId="{FE204308-6903-8A30-B01D-F52AF16F777D}"/>
          </ac:spMkLst>
        </pc:spChg>
        <pc:spChg chg="add del mod">
          <ac:chgData name="Federico Marchioni" userId="83ccd6d5-c781-453a-8863-b6946ff66b70" providerId="ADAL" clId="{53B9B761-0E70-0A41-BEA9-B67D37ED0FEA}" dt="2023-03-17T06:28:26.491" v="451" actId="478"/>
          <ac:spMkLst>
            <pc:docMk/>
            <pc:sldMk cId="2270004919" sldId="396"/>
            <ac:spMk id="7" creationId="{745A2884-A66F-7FC0-E194-2F172B6905BC}"/>
          </ac:spMkLst>
        </pc:spChg>
        <pc:spChg chg="add del mod">
          <ac:chgData name="Federico Marchioni" userId="83ccd6d5-c781-453a-8863-b6946ff66b70" providerId="ADAL" clId="{53B9B761-0E70-0A41-BEA9-B67D37ED0FEA}" dt="2023-03-17T06:28:55.455" v="457" actId="478"/>
          <ac:spMkLst>
            <pc:docMk/>
            <pc:sldMk cId="2270004919" sldId="396"/>
            <ac:spMk id="8" creationId="{92CD426F-E8B3-E532-7EA1-B9868D9BCEEC}"/>
          </ac:spMkLst>
        </pc:spChg>
        <pc:spChg chg="add del mod">
          <ac:chgData name="Federico Marchioni" userId="83ccd6d5-c781-453a-8863-b6946ff66b70" providerId="ADAL" clId="{53B9B761-0E70-0A41-BEA9-B67D37ED0FEA}" dt="2023-03-17T07:02:47.100" v="1959" actId="478"/>
          <ac:spMkLst>
            <pc:docMk/>
            <pc:sldMk cId="2270004919" sldId="396"/>
            <ac:spMk id="9" creationId="{6934B707-FA0E-7F6A-9832-849D8A489E0B}"/>
          </ac:spMkLst>
        </pc:spChg>
        <pc:spChg chg="add del mod">
          <ac:chgData name="Federico Marchioni" userId="83ccd6d5-c781-453a-8863-b6946ff66b70" providerId="ADAL" clId="{53B9B761-0E70-0A41-BEA9-B67D37ED0FEA}" dt="2023-03-17T07:03:04.861" v="1962" actId="478"/>
          <ac:spMkLst>
            <pc:docMk/>
            <pc:sldMk cId="2270004919" sldId="396"/>
            <ac:spMk id="10" creationId="{41B64F70-6C02-43B1-C28D-24A74D72B8D7}"/>
          </ac:spMkLst>
        </pc:spChg>
        <pc:spChg chg="add del mod">
          <ac:chgData name="Federico Marchioni" userId="83ccd6d5-c781-453a-8863-b6946ff66b70" providerId="ADAL" clId="{53B9B761-0E70-0A41-BEA9-B67D37ED0FEA}" dt="2023-03-17T07:03:01.052" v="1961" actId="478"/>
          <ac:spMkLst>
            <pc:docMk/>
            <pc:sldMk cId="2270004919" sldId="396"/>
            <ac:spMk id="11" creationId="{54319401-57A9-154A-04EF-918163C892E7}"/>
          </ac:spMkLst>
        </pc:spChg>
        <pc:spChg chg="add del mod">
          <ac:chgData name="Federico Marchioni" userId="83ccd6d5-c781-453a-8863-b6946ff66b70" providerId="ADAL" clId="{53B9B761-0E70-0A41-BEA9-B67D37ED0FEA}" dt="2023-03-17T07:03:13.662" v="1964" actId="478"/>
          <ac:spMkLst>
            <pc:docMk/>
            <pc:sldMk cId="2270004919" sldId="396"/>
            <ac:spMk id="12" creationId="{7959FFC6-E8E0-C8E5-178E-67EB67E47E78}"/>
          </ac:spMkLst>
        </pc:spChg>
        <pc:spChg chg="add mod">
          <ac:chgData name="Federico Marchioni" userId="83ccd6d5-c781-453a-8863-b6946ff66b70" providerId="ADAL" clId="{53B9B761-0E70-0A41-BEA9-B67D37ED0FEA}" dt="2023-03-17T07:34:10.011" v="2776" actId="20577"/>
          <ac:spMkLst>
            <pc:docMk/>
            <pc:sldMk cId="2270004919" sldId="396"/>
            <ac:spMk id="13" creationId="{13D34522-CA03-B444-6242-7C505F70FD26}"/>
          </ac:spMkLst>
        </pc:spChg>
        <pc:spChg chg="add mod">
          <ac:chgData name="Federico Marchioni" userId="83ccd6d5-c781-453a-8863-b6946ff66b70" providerId="ADAL" clId="{53B9B761-0E70-0A41-BEA9-B67D37ED0FEA}" dt="2023-03-17T07:39:59.923" v="2900" actId="20577"/>
          <ac:spMkLst>
            <pc:docMk/>
            <pc:sldMk cId="2270004919" sldId="396"/>
            <ac:spMk id="14" creationId="{EF7E58AD-381B-8046-C523-709346103A56}"/>
          </ac:spMkLst>
        </pc:spChg>
        <pc:spChg chg="add mod topLvl">
          <ac:chgData name="Federico Marchioni" userId="83ccd6d5-c781-453a-8863-b6946ff66b70" providerId="ADAL" clId="{53B9B761-0E70-0A41-BEA9-B67D37ED0FEA}" dt="2023-03-17T07:07:04.441" v="2139" actId="165"/>
          <ac:spMkLst>
            <pc:docMk/>
            <pc:sldMk cId="2270004919" sldId="396"/>
            <ac:spMk id="15" creationId="{241F3F7F-950B-E47E-122C-FFE657B75AAB}"/>
          </ac:spMkLst>
        </pc:spChg>
        <pc:spChg chg="mod topLvl">
          <ac:chgData name="Federico Marchioni" userId="83ccd6d5-c781-453a-8863-b6946ff66b70" providerId="ADAL" clId="{53B9B761-0E70-0A41-BEA9-B67D37ED0FEA}" dt="2023-03-17T07:08:03.520" v="2283" actId="1036"/>
          <ac:spMkLst>
            <pc:docMk/>
            <pc:sldMk cId="2270004919" sldId="396"/>
            <ac:spMk id="18" creationId="{C49FFBC0-FB3F-CDE7-60EA-AC40F1959C54}"/>
          </ac:spMkLst>
        </pc:spChg>
        <pc:spChg chg="mod topLvl">
          <ac:chgData name="Federico Marchioni" userId="83ccd6d5-c781-453a-8863-b6946ff66b70" providerId="ADAL" clId="{53B9B761-0E70-0A41-BEA9-B67D37ED0FEA}" dt="2023-03-17T07:07:14.950" v="2140" actId="165"/>
          <ac:spMkLst>
            <pc:docMk/>
            <pc:sldMk cId="2270004919" sldId="396"/>
            <ac:spMk id="19" creationId="{47086BA5-398A-ABD0-E2EE-70B7D4B7C0AF}"/>
          </ac:spMkLst>
        </pc:spChg>
        <pc:spChg chg="mod topLvl">
          <ac:chgData name="Federico Marchioni" userId="83ccd6d5-c781-453a-8863-b6946ff66b70" providerId="ADAL" clId="{53B9B761-0E70-0A41-BEA9-B67D37ED0FEA}" dt="2023-03-17T07:08:03.520" v="2283" actId="1036"/>
          <ac:spMkLst>
            <pc:docMk/>
            <pc:sldMk cId="2270004919" sldId="396"/>
            <ac:spMk id="21" creationId="{249002EF-E275-3701-3EE5-F33E45EB70EA}"/>
          </ac:spMkLst>
        </pc:spChg>
        <pc:spChg chg="mod topLvl">
          <ac:chgData name="Federico Marchioni" userId="83ccd6d5-c781-453a-8863-b6946ff66b70" providerId="ADAL" clId="{53B9B761-0E70-0A41-BEA9-B67D37ED0FEA}" dt="2023-03-17T07:21:18.547" v="2290" actId="167"/>
          <ac:spMkLst>
            <pc:docMk/>
            <pc:sldMk cId="2270004919" sldId="396"/>
            <ac:spMk id="22" creationId="{C59BB81C-F71A-83C6-6164-964EF4BFB4B1}"/>
          </ac:spMkLst>
        </pc:spChg>
        <pc:spChg chg="mod">
          <ac:chgData name="Federico Marchioni" userId="83ccd6d5-c781-453a-8863-b6946ff66b70" providerId="ADAL" clId="{53B9B761-0E70-0A41-BEA9-B67D37ED0FEA}" dt="2023-03-17T06:27:25.702" v="429" actId="20577"/>
          <ac:spMkLst>
            <pc:docMk/>
            <pc:sldMk cId="2270004919" sldId="396"/>
            <ac:spMk id="11266" creationId="{AD2EB383-CC96-B40B-3545-905755A8776D}"/>
          </ac:spMkLst>
        </pc:spChg>
        <pc:grpChg chg="add del">
          <ac:chgData name="Federico Marchioni" userId="83ccd6d5-c781-453a-8863-b6946ff66b70" providerId="ADAL" clId="{53B9B761-0E70-0A41-BEA9-B67D37ED0FEA}" dt="2023-03-17T07:07:04.441" v="2139" actId="165"/>
          <ac:grpSpMkLst>
            <pc:docMk/>
            <pc:sldMk cId="2270004919" sldId="396"/>
            <ac:grpSpMk id="16" creationId="{DDC73E47-BD09-AAB8-1CEA-E1B8F5279EA5}"/>
          </ac:grpSpMkLst>
        </pc:grpChg>
        <pc:grpChg chg="add del mod">
          <ac:chgData name="Federico Marchioni" userId="83ccd6d5-c781-453a-8863-b6946ff66b70" providerId="ADAL" clId="{53B9B761-0E70-0A41-BEA9-B67D37ED0FEA}" dt="2023-03-17T07:07:14.950" v="2140" actId="165"/>
          <ac:grpSpMkLst>
            <pc:docMk/>
            <pc:sldMk cId="2270004919" sldId="396"/>
            <ac:grpSpMk id="17" creationId="{7E52B182-8E68-FAE3-4BF9-DFA1046BF075}"/>
          </ac:grpSpMkLst>
        </pc:grpChg>
        <pc:grpChg chg="add del mod">
          <ac:chgData name="Federico Marchioni" userId="83ccd6d5-c781-453a-8863-b6946ff66b70" providerId="ADAL" clId="{53B9B761-0E70-0A41-BEA9-B67D37ED0FEA}" dt="2023-03-17T07:07:22.804" v="2141" actId="165"/>
          <ac:grpSpMkLst>
            <pc:docMk/>
            <pc:sldMk cId="2270004919" sldId="396"/>
            <ac:grpSpMk id="20" creationId="{61CE390D-9E3B-688F-6A3D-D95D373728D0}"/>
          </ac:grpSpMkLst>
        </pc:grpChg>
        <pc:grpChg chg="add mod">
          <ac:chgData name="Federico Marchioni" userId="83ccd6d5-c781-453a-8863-b6946ff66b70" providerId="ADAL" clId="{53B9B761-0E70-0A41-BEA9-B67D37ED0FEA}" dt="2023-03-17T07:21:24.219" v="2291" actId="167"/>
          <ac:grpSpMkLst>
            <pc:docMk/>
            <pc:sldMk cId="2270004919" sldId="396"/>
            <ac:grpSpMk id="23" creationId="{5201D81A-651B-BBCB-8B40-C146571D458F}"/>
          </ac:grpSpMkLst>
        </pc:grpChg>
        <pc:grpChg chg="add mod">
          <ac:chgData name="Federico Marchioni" userId="83ccd6d5-c781-453a-8863-b6946ff66b70" providerId="ADAL" clId="{53B9B761-0E70-0A41-BEA9-B67D37ED0FEA}" dt="2023-03-17T07:21:13.526" v="2289" actId="167"/>
          <ac:grpSpMkLst>
            <pc:docMk/>
            <pc:sldMk cId="2270004919" sldId="396"/>
            <ac:grpSpMk id="24" creationId="{F4307E99-992E-821C-B03E-E5345ED57594}"/>
          </ac:grpSpMkLst>
        </pc:grpChg>
        <pc:grpChg chg="add">
          <ac:chgData name="Federico Marchioni" userId="83ccd6d5-c781-453a-8863-b6946ff66b70" providerId="ADAL" clId="{53B9B761-0E70-0A41-BEA9-B67D37ED0FEA}" dt="2023-03-17T07:08:23.942" v="2286" actId="164"/>
          <ac:grpSpMkLst>
            <pc:docMk/>
            <pc:sldMk cId="2270004919" sldId="396"/>
            <ac:grpSpMk id="25" creationId="{7D59D8BD-1F27-E2E4-1B2A-DFC11C647B8C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0275FA9-78A6-1B9D-AB2A-1816000A1F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E780162-4B09-ACE5-C175-3728F0F92B6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61D5DE9-3DA9-A54D-887E-2493486EEDA7}" type="datetimeFigureOut">
              <a:rPr lang="it-IT"/>
              <a:pPr>
                <a:defRPr/>
              </a:pPr>
              <a:t>30/09/2023</a:t>
            </a:fld>
            <a:endParaRPr lang="it-IT"/>
          </a:p>
        </p:txBody>
      </p:sp>
      <p:sp>
        <p:nvSpPr>
          <p:cNvPr id="4" name="Segnaposto immagine diapositiva 3">
            <a:extLst>
              <a:ext uri="{FF2B5EF4-FFF2-40B4-BE49-F238E27FC236}">
                <a16:creationId xmlns:a16="http://schemas.microsoft.com/office/drawing/2014/main" id="{19B224FA-1CD1-7448-5B9E-0D239F8DC1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it-IT" noProof="0"/>
          </a:p>
        </p:txBody>
      </p:sp>
      <p:sp>
        <p:nvSpPr>
          <p:cNvPr id="5" name="Segnaposto note 4">
            <a:extLst>
              <a:ext uri="{FF2B5EF4-FFF2-40B4-BE49-F238E27FC236}">
                <a16:creationId xmlns:a16="http://schemas.microsoft.com/office/drawing/2014/main" id="{26990B1C-0622-C024-B620-4DEF9BF551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7DFB7EC-D559-2E1C-C1CE-E18AF178571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E2C3F90-0A60-2AC8-83C4-064F76DC15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4B5E778F-4552-4E42-B4FE-998126BED4B3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48CD4C-E5E2-FD4B-A013-4032F68495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3289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B5E778F-4552-4E42-B4FE-998126BED4B3}" type="slidenum">
              <a:rPr lang="it-IT" smtClean="0"/>
              <a:pPr>
                <a:defRPr/>
              </a:pPr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2359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/>
        </p:nvSpPr>
        <p:spPr>
          <a:xfrm flipV="1">
            <a:off x="0" y="0"/>
            <a:ext cx="10421534" cy="5331124"/>
          </a:xfrm>
          <a:prstGeom prst="rtTriangle">
            <a:avLst/>
          </a:prstGeom>
          <a:solidFill>
            <a:srgbClr val="026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19988129">
            <a:off x="-408317" y="1293556"/>
            <a:ext cx="9270738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5E5F71C5-4F89-4D68-A0B2-C00F2ADA2D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50762" y="6400976"/>
            <a:ext cx="4607377" cy="2880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Name</a:t>
            </a:r>
          </a:p>
        </p:txBody>
      </p:sp>
      <p:sp>
        <p:nvSpPr>
          <p:cNvPr id="20" name="Shape 4157">
            <a:extLst>
              <a:ext uri="{FF2B5EF4-FFF2-40B4-BE49-F238E27FC236}">
                <a16:creationId xmlns:a16="http://schemas.microsoft.com/office/drawing/2014/main" id="{19343459-C8D2-474D-9FBA-B6F985CEBF75}"/>
              </a:ext>
            </a:extLst>
          </p:cNvPr>
          <p:cNvSpPr/>
          <p:nvPr/>
        </p:nvSpPr>
        <p:spPr>
          <a:xfrm>
            <a:off x="11768024" y="6400976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 defTabSz="45720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en-US" noProof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D31107-76BD-B6B7-6776-8314A0348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92" y="4130046"/>
            <a:ext cx="4236133" cy="1574378"/>
          </a:xfrm>
          <a:prstGeom prst="rect">
            <a:avLst/>
          </a:prstGeom>
          <a:scene3d>
            <a:camera prst="isometricTopUp"/>
            <a:lightRig rig="threePt" dir="t"/>
          </a:scene3d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2BA846-CA3F-2114-DC62-DC1AD4ECEE11}"/>
              </a:ext>
            </a:extLst>
          </p:cNvPr>
          <p:cNvSpPr/>
          <p:nvPr/>
        </p:nvSpPr>
        <p:spPr>
          <a:xfrm>
            <a:off x="723456" y="4013715"/>
            <a:ext cx="3560528" cy="830997"/>
          </a:xfrm>
          <a:prstGeom prst="rect">
            <a:avLst/>
          </a:prstGeom>
          <a:noFill/>
          <a:scene3d>
            <a:camera prst="isometricRightUp">
              <a:rot lat="2100000" lon="18900000" rev="0"/>
            </a:camera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800" b="1" dirty="0">
                <a:ln w="12700" cmpd="sng">
                  <a:noFill/>
                  <a:prstDash val="solid"/>
                </a:ln>
                <a:solidFill>
                  <a:srgbClr val="FFE302"/>
                </a:solidFill>
              </a:rPr>
              <a:t>Saturday</a:t>
            </a:r>
            <a:endParaRPr lang="en-US" sz="4800" b="1" cap="none" spc="0" dirty="0">
              <a:ln w="12700" cmpd="sng">
                <a:noFill/>
                <a:prstDash val="solid"/>
              </a:ln>
              <a:solidFill>
                <a:srgbClr val="FFE302"/>
              </a:solidFill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49A3A-ACF4-4526-9805-FD60E3706369}"/>
              </a:ext>
            </a:extLst>
          </p:cNvPr>
          <p:cNvSpPr txBox="1"/>
          <p:nvPr/>
        </p:nvSpPr>
        <p:spPr>
          <a:xfrm>
            <a:off x="709485" y="6336123"/>
            <a:ext cx="869942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261C4"/>
                </a:solidFill>
                <a:latin typeface="Cascadia Code"/>
                <a:cs typeface="Calibri Light" panose="020F0302020204030204" pitchFamily="34" charset="0"/>
              </a:rPr>
              <a:t>Sabato 30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261C4"/>
                </a:solidFill>
                <a:effectLst/>
                <a:uLnTx/>
                <a:uFillTx/>
                <a:latin typeface="Cascadia Code"/>
                <a:ea typeface="+mn-ea"/>
                <a:cs typeface="Calibri Light" panose="020F0302020204030204" pitchFamily="34" charset="0"/>
              </a:rPr>
              <a:t> settembre 2023</a:t>
            </a:r>
          </a:p>
        </p:txBody>
      </p:sp>
    </p:spTree>
    <p:extLst>
      <p:ext uri="{BB962C8B-B14F-4D97-AF65-F5344CB8AC3E}">
        <p14:creationId xmlns:p14="http://schemas.microsoft.com/office/powerpoint/2010/main" val="15030215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19E0D50-4D48-4E40-8743-50A5279B7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90558"/>
            <a:ext cx="11300155" cy="7155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337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85316"/>
            <a:ext cx="5646634" cy="51189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17C9B65-24A6-46E2-A8D2-A944C7831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7"/>
            <a:ext cx="5501123" cy="51189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44E4077-A3BD-4A9C-9053-90BF6B1A6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90558"/>
            <a:ext cx="11300155" cy="7155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9600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-58057" y="0"/>
            <a:ext cx="10421534" cy="5331124"/>
          </a:xfrm>
          <a:prstGeom prst="rtTriangle">
            <a:avLst/>
          </a:prstGeom>
          <a:solidFill>
            <a:srgbClr val="026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19988129">
            <a:off x="-408317" y="1293556"/>
            <a:ext cx="9270738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DD1357D-1718-4263-AB24-B7BF8E82E9AB}"/>
              </a:ext>
            </a:extLst>
          </p:cNvPr>
          <p:cNvSpPr/>
          <p:nvPr userDrawn="1"/>
        </p:nvSpPr>
        <p:spPr>
          <a:xfrm flipV="1">
            <a:off x="-58057" y="0"/>
            <a:ext cx="6030687" cy="3004456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36340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6"/>
            <a:ext cx="11300156" cy="50932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261C4"/>
                </a:solidFill>
              </a:defRPr>
            </a:lvl1pPr>
            <a:lvl2pPr>
              <a:defRPr>
                <a:solidFill>
                  <a:srgbClr val="0261C4"/>
                </a:solidFill>
              </a:defRPr>
            </a:lvl2pPr>
            <a:lvl3pPr>
              <a:defRPr>
                <a:solidFill>
                  <a:srgbClr val="0261C4"/>
                </a:solidFill>
              </a:defRPr>
            </a:lvl3pPr>
            <a:lvl4pPr>
              <a:defRPr>
                <a:solidFill>
                  <a:srgbClr val="0261C4"/>
                </a:solidFill>
              </a:defRPr>
            </a:lvl4pPr>
            <a:lvl5pPr>
              <a:defRPr>
                <a:solidFill>
                  <a:srgbClr val="0261C4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46A53-071F-4E91-A453-59EEDB19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261C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96679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85316"/>
            <a:ext cx="5646634" cy="51189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261C4"/>
                </a:solidFill>
              </a:defRPr>
            </a:lvl1pPr>
            <a:lvl2pPr>
              <a:defRPr>
                <a:solidFill>
                  <a:srgbClr val="0261C4"/>
                </a:solidFill>
              </a:defRPr>
            </a:lvl2pPr>
            <a:lvl3pPr>
              <a:defRPr>
                <a:solidFill>
                  <a:srgbClr val="0261C4"/>
                </a:solidFill>
              </a:defRPr>
            </a:lvl3pPr>
            <a:lvl4pPr>
              <a:defRPr>
                <a:solidFill>
                  <a:srgbClr val="0261C4"/>
                </a:solidFill>
              </a:defRPr>
            </a:lvl4pPr>
            <a:lvl5pPr>
              <a:defRPr>
                <a:solidFill>
                  <a:srgbClr val="0261C4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17C9B65-24A6-46E2-A8D2-A944C7831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7"/>
            <a:ext cx="5501123" cy="51189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261C4"/>
                </a:solidFill>
              </a:defRPr>
            </a:lvl1pPr>
            <a:lvl2pPr>
              <a:defRPr>
                <a:solidFill>
                  <a:srgbClr val="0261C4"/>
                </a:solidFill>
              </a:defRPr>
            </a:lvl2pPr>
            <a:lvl3pPr>
              <a:defRPr>
                <a:solidFill>
                  <a:srgbClr val="0261C4"/>
                </a:solidFill>
              </a:defRPr>
            </a:lvl3pPr>
            <a:lvl4pPr>
              <a:defRPr>
                <a:solidFill>
                  <a:srgbClr val="0261C4"/>
                </a:solidFill>
              </a:defRPr>
            </a:lvl4pPr>
            <a:lvl5pPr>
              <a:defRPr>
                <a:solidFill>
                  <a:srgbClr val="0261C4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5EBE9B5F-3F49-4C31-9FEC-A0A58A1F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261C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97975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933FDB5-4F5D-4867-9FA7-BE721FF2A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261C4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78627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2BADDF-AF04-10B6-CE79-EF674BD8C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7881F6D-D236-AA9A-9D7C-0D66D1488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8089F1-D9DE-B6E9-1A53-95448953C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89D2B3-FBA5-5D4A-98DA-83DB852F3391}" type="datetimeFigureOut">
              <a:rPr lang="it-IT" smtClean="0"/>
              <a:pPr>
                <a:defRPr/>
              </a:pPr>
              <a:t>30/09/2023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E410A4-A6EB-2178-6815-D978FB0AC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7F6D0F-A165-03B7-3039-D0EE44E76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FA7368D-8870-524B-8FA7-28C0513287A0}" type="slidenum">
              <a:rPr lang="it-IT" smtClean="0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7690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it-IT" sz="1800" noProof="0"/>
          </a:p>
        </p:txBody>
      </p:sp>
      <p:cxnSp>
        <p:nvCxnSpPr>
          <p:cNvPr id="12" name="Connettore diritto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  <a:prstGeom prst="rect">
            <a:avLst/>
          </a:prstGeo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0" hasCustomPrompt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it-IT" noProof="0"/>
              <a:t>Fare clic per modificare lo stile del titolo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it-IT" noProof="0"/>
              <a:t>Secondo livello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it-IT" noProof="0"/>
              <a:t>Terzo livello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it-IT" noProof="0"/>
              <a:t>Quarto livello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it-IT" noProof="0"/>
              <a:t>Quinto livello</a:t>
            </a:r>
          </a:p>
        </p:txBody>
      </p:sp>
      <p:sp>
        <p:nvSpPr>
          <p:cNvPr id="6" name="Segnaposto data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7349784-714E-421F-8ACC-DB72D3ADC4FD}" type="datetime1">
              <a:rPr lang="it-IT" noProof="0" smtClean="0"/>
              <a:t>30/09/2023</a:t>
            </a:fld>
            <a:endParaRPr lang="it-IT" noProof="0"/>
          </a:p>
        </p:txBody>
      </p:sp>
      <p:sp>
        <p:nvSpPr>
          <p:cNvPr id="7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8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rtl="0"/>
            <a:fld id="{9860EDB8-5305-433F-BE41-D7A86D811DB3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30251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AC9850-B48F-DF1D-D021-2E06FC77DA7C}"/>
              </a:ext>
            </a:extLst>
          </p:cNvPr>
          <p:cNvSpPr/>
          <p:nvPr userDrawn="1"/>
        </p:nvSpPr>
        <p:spPr>
          <a:xfrm>
            <a:off x="3968319" y="1154097"/>
            <a:ext cx="8223681" cy="1195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43B52872-40A0-E2C3-8AE1-4D6BD61CAB68}"/>
              </a:ext>
            </a:extLst>
          </p:cNvPr>
          <p:cNvSpPr/>
          <p:nvPr userDrawn="1"/>
        </p:nvSpPr>
        <p:spPr>
          <a:xfrm flipV="1">
            <a:off x="0" y="0"/>
            <a:ext cx="10421534" cy="5331124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F49A3A-ACF4-4526-9805-FD60E3706369}"/>
              </a:ext>
            </a:extLst>
          </p:cNvPr>
          <p:cNvSpPr txBox="1"/>
          <p:nvPr userDrawn="1"/>
        </p:nvSpPr>
        <p:spPr>
          <a:xfrm>
            <a:off x="709485" y="6336123"/>
            <a:ext cx="8699424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E7A40"/>
              </a:buClr>
              <a:buSzTx/>
              <a:buFontTx/>
              <a:buNone/>
              <a:tabLst/>
              <a:defRPr/>
            </a:pPr>
            <a:r>
              <a:rPr lang="it-IT" dirty="0">
                <a:solidFill>
                  <a:srgbClr val="0261C4"/>
                </a:solidFill>
                <a:latin typeface="Cascadia Code"/>
                <a:cs typeface="Calibri Light" panose="020F0302020204030204" pitchFamily="34" charset="0"/>
              </a:rPr>
              <a:t>Sabato 30</a:t>
            </a: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srgbClr val="0261C4"/>
                </a:solidFill>
                <a:effectLst/>
                <a:uLnTx/>
                <a:uFillTx/>
                <a:latin typeface="Cascadia Code"/>
                <a:ea typeface="+mn-ea"/>
                <a:cs typeface="Calibri Light" panose="020F0302020204030204" pitchFamily="34" charset="0"/>
              </a:rPr>
              <a:t> settembre 2023</a:t>
            </a:r>
          </a:p>
        </p:txBody>
      </p:sp>
      <p:pic>
        <p:nvPicPr>
          <p:cNvPr id="4" name="Picture 3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6BBAA1DF-95A9-19AB-06C7-D798E73770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93446" y="4963268"/>
            <a:ext cx="2452914" cy="1306251"/>
          </a:xfrm>
          <a:prstGeom prst="rect">
            <a:avLst/>
          </a:prstGeom>
        </p:spPr>
      </p:pic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E2362B5-B44D-6EB1-9469-6D948E1836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673350" y="2569494"/>
            <a:ext cx="4380694" cy="856398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BDCBC62-6B98-D27D-4F84-562936EECE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582333" y="1243453"/>
            <a:ext cx="4444566" cy="109331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3F76FBF-230E-4718-8A57-5F3F538E9125}"/>
              </a:ext>
            </a:extLst>
          </p:cNvPr>
          <p:cNvSpPr/>
          <p:nvPr userDrawn="1"/>
        </p:nvSpPr>
        <p:spPr>
          <a:xfrm>
            <a:off x="1047565" y="3596943"/>
            <a:ext cx="11144435" cy="1195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1F95F0-4D32-9F17-67AB-F92E4929FA86}"/>
              </a:ext>
            </a:extLst>
          </p:cNvPr>
          <p:cNvSpPr txBox="1"/>
          <p:nvPr userDrawn="1"/>
        </p:nvSpPr>
        <p:spPr>
          <a:xfrm rot="19979713">
            <a:off x="392588" y="1851797"/>
            <a:ext cx="6185402" cy="1643247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IN" sz="43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it-IT" sz="9600" dirty="0">
                <a:solidFill>
                  <a:srgbClr val="0261C4"/>
                </a:solidFill>
              </a:rPr>
              <a:t>SPONSORS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1F83BF03-947D-168A-2DAC-8A6646821AE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705968" y="3683889"/>
            <a:ext cx="4412936" cy="10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829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-58057" y="0"/>
            <a:ext cx="10421534" cy="5331124"/>
          </a:xfrm>
          <a:prstGeom prst="rtTriangle">
            <a:avLst/>
          </a:prstGeom>
          <a:solidFill>
            <a:srgbClr val="026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 title="Title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 rot="19988129">
            <a:off x="-408317" y="1293556"/>
            <a:ext cx="9270738" cy="1616252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300" b="1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0DD1357D-1718-4263-AB24-B7BF8E82E9AB}"/>
              </a:ext>
            </a:extLst>
          </p:cNvPr>
          <p:cNvSpPr/>
          <p:nvPr userDrawn="1"/>
        </p:nvSpPr>
        <p:spPr>
          <a:xfrm flipV="1">
            <a:off x="-58057" y="0"/>
            <a:ext cx="6030687" cy="3004456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369942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6"/>
            <a:ext cx="11300156" cy="50932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261C4"/>
                </a:solidFill>
              </a:defRPr>
            </a:lvl1pPr>
            <a:lvl2pPr>
              <a:defRPr>
                <a:solidFill>
                  <a:srgbClr val="0261C4"/>
                </a:solidFill>
              </a:defRPr>
            </a:lvl2pPr>
            <a:lvl3pPr>
              <a:defRPr>
                <a:solidFill>
                  <a:srgbClr val="0261C4"/>
                </a:solidFill>
              </a:defRPr>
            </a:lvl3pPr>
            <a:lvl4pPr>
              <a:defRPr>
                <a:solidFill>
                  <a:srgbClr val="0261C4"/>
                </a:solidFill>
              </a:defRPr>
            </a:lvl4pPr>
            <a:lvl5pPr>
              <a:defRPr>
                <a:solidFill>
                  <a:srgbClr val="0261C4"/>
                </a:solidFill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46A53-071F-4E91-A453-59EEDB19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261C4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7333872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085316"/>
            <a:ext cx="5646634" cy="51189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261C4"/>
                </a:solidFill>
              </a:defRPr>
            </a:lvl1pPr>
            <a:lvl2pPr>
              <a:defRPr>
                <a:solidFill>
                  <a:srgbClr val="0261C4"/>
                </a:solidFill>
              </a:defRPr>
            </a:lvl2pPr>
            <a:lvl3pPr>
              <a:defRPr>
                <a:solidFill>
                  <a:srgbClr val="0261C4"/>
                </a:solidFill>
              </a:defRPr>
            </a:lvl3pPr>
            <a:lvl4pPr>
              <a:defRPr>
                <a:solidFill>
                  <a:srgbClr val="0261C4"/>
                </a:solidFill>
              </a:defRPr>
            </a:lvl4pPr>
            <a:lvl5pPr>
              <a:defRPr>
                <a:solidFill>
                  <a:srgbClr val="0261C4"/>
                </a:solidFill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17C9B65-24A6-46E2-A8D2-A944C7831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7"/>
            <a:ext cx="5501123" cy="51189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261C4"/>
                </a:solidFill>
              </a:defRPr>
            </a:lvl1pPr>
            <a:lvl2pPr>
              <a:defRPr>
                <a:solidFill>
                  <a:srgbClr val="0261C4"/>
                </a:solidFill>
              </a:defRPr>
            </a:lvl2pPr>
            <a:lvl3pPr>
              <a:defRPr>
                <a:solidFill>
                  <a:srgbClr val="0261C4"/>
                </a:solidFill>
              </a:defRPr>
            </a:lvl3pPr>
            <a:lvl4pPr>
              <a:defRPr>
                <a:solidFill>
                  <a:srgbClr val="0261C4"/>
                </a:solidFill>
              </a:defRPr>
            </a:lvl4pPr>
            <a:lvl5pPr>
              <a:defRPr>
                <a:solidFill>
                  <a:srgbClr val="0261C4"/>
                </a:solidFill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5EBE9B5F-3F49-4C31-9FEC-A0A58A1F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261C4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41382099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933FDB5-4F5D-4867-9FA7-BE721FF2A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0261C4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555371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6"/>
            <a:ext cx="11300156" cy="50932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it-IT" noProof="0"/>
              <a:t>Fare clic per modificare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3B36B4-D7FD-4E20-82F9-2A477312F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90558"/>
            <a:ext cx="11300155" cy="71552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155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e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emf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emf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553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4" r:id="rId2"/>
    <p:sldLayoutId id="214748396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26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9296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4AAEA09C-093F-4157-A5AF-2A0FF30C9CFD}"/>
              </a:ext>
            </a:extLst>
          </p:cNvPr>
          <p:cNvSpPr/>
          <p:nvPr/>
        </p:nvSpPr>
        <p:spPr>
          <a:xfrm rot="16200000">
            <a:off x="10196117" y="4884855"/>
            <a:ext cx="1376414" cy="2642448"/>
          </a:xfrm>
          <a:prstGeom prst="rtTriangle">
            <a:avLst/>
          </a:prstGeom>
          <a:solidFill>
            <a:srgbClr val="026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E9029C20-407A-4394-9947-7F347A82A73B}"/>
              </a:ext>
            </a:extLst>
          </p:cNvPr>
          <p:cNvSpPr/>
          <p:nvPr/>
        </p:nvSpPr>
        <p:spPr>
          <a:xfrm rot="16200000">
            <a:off x="10399162" y="5079673"/>
            <a:ext cx="1237996" cy="2376713"/>
          </a:xfrm>
          <a:prstGeom prst="rtTriangle">
            <a:avLst/>
          </a:prstGeom>
          <a:solidFill>
            <a:srgbClr val="FFD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E1DBA5D-E2D8-47A8-B7D1-E20212CE4C66}"/>
              </a:ext>
            </a:extLst>
          </p:cNvPr>
          <p:cNvSpPr/>
          <p:nvPr/>
        </p:nvSpPr>
        <p:spPr>
          <a:xfrm rot="16200000">
            <a:off x="10609244" y="5289756"/>
            <a:ext cx="1109925" cy="20846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5B3B85-9FC6-B1FF-EF1D-56AD1591A5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9801" y="5959588"/>
            <a:ext cx="1449324" cy="96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92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9" r:id="rId1"/>
    <p:sldLayoutId id="2147483970" r:id="rId2"/>
    <p:sldLayoutId id="2147483971" r:id="rId3"/>
    <p:sldLayoutId id="2147483972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261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DA5359CB-23A3-B476-9061-586E18644EC0}"/>
              </a:ext>
            </a:extLst>
          </p:cNvPr>
          <p:cNvSpPr/>
          <p:nvPr/>
        </p:nvSpPr>
        <p:spPr>
          <a:xfrm rot="16200000">
            <a:off x="10196117" y="4884855"/>
            <a:ext cx="1376414" cy="2642448"/>
          </a:xfrm>
          <a:prstGeom prst="rtTriangle">
            <a:avLst/>
          </a:prstGeom>
          <a:solidFill>
            <a:srgbClr val="026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A4731849-E9E0-54BF-13FA-C3037ED3FE13}"/>
              </a:ext>
            </a:extLst>
          </p:cNvPr>
          <p:cNvSpPr/>
          <p:nvPr/>
        </p:nvSpPr>
        <p:spPr>
          <a:xfrm rot="16200000">
            <a:off x="10399162" y="5079673"/>
            <a:ext cx="1237996" cy="2376713"/>
          </a:xfrm>
          <a:prstGeom prst="rtTriangle">
            <a:avLst/>
          </a:prstGeom>
          <a:solidFill>
            <a:srgbClr val="FFD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8FFD053F-61F3-962A-C082-B2F5F903A373}"/>
              </a:ext>
            </a:extLst>
          </p:cNvPr>
          <p:cNvSpPr/>
          <p:nvPr/>
        </p:nvSpPr>
        <p:spPr>
          <a:xfrm rot="16200000">
            <a:off x="10609244" y="5289756"/>
            <a:ext cx="1109925" cy="20846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743DB-368B-F4B0-3820-04A58A444F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9801" y="5959588"/>
            <a:ext cx="1449324" cy="96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15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4AAEA09C-093F-4157-A5AF-2A0FF30C9CFD}"/>
              </a:ext>
            </a:extLst>
          </p:cNvPr>
          <p:cNvSpPr/>
          <p:nvPr userDrawn="1"/>
        </p:nvSpPr>
        <p:spPr>
          <a:xfrm rot="16200000">
            <a:off x="10196117" y="4884855"/>
            <a:ext cx="1376414" cy="2642448"/>
          </a:xfrm>
          <a:prstGeom prst="rtTriangle">
            <a:avLst/>
          </a:prstGeom>
          <a:solidFill>
            <a:srgbClr val="026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Right Triangle 16">
            <a:extLst>
              <a:ext uri="{FF2B5EF4-FFF2-40B4-BE49-F238E27FC236}">
                <a16:creationId xmlns:a16="http://schemas.microsoft.com/office/drawing/2014/main" id="{E9029C20-407A-4394-9947-7F347A82A73B}"/>
              </a:ext>
            </a:extLst>
          </p:cNvPr>
          <p:cNvSpPr/>
          <p:nvPr userDrawn="1"/>
        </p:nvSpPr>
        <p:spPr>
          <a:xfrm rot="16200000">
            <a:off x="10399162" y="5079673"/>
            <a:ext cx="1237996" cy="2376713"/>
          </a:xfrm>
          <a:prstGeom prst="rtTriangle">
            <a:avLst/>
          </a:prstGeom>
          <a:solidFill>
            <a:srgbClr val="FFDF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8E1DBA5D-E2D8-47A8-B7D1-E20212CE4C66}"/>
              </a:ext>
            </a:extLst>
          </p:cNvPr>
          <p:cNvSpPr/>
          <p:nvPr userDrawn="1"/>
        </p:nvSpPr>
        <p:spPr>
          <a:xfrm rot="16200000">
            <a:off x="10609244" y="5289756"/>
            <a:ext cx="1109925" cy="2084613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5B3B85-9FC6-B1FF-EF1D-56AD1591A54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39801" y="5959588"/>
            <a:ext cx="1449324" cy="96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55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32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-microsoft-com.translate.goog/en-us/azure/databricks/lakehouse/medallion?_x_tr_sl=en&amp;_x_tr_tl=it&amp;_x_tr_hl=it&amp;_x_tr_pto=wapp#silver" TargetMode="External"/><Relationship Id="rId2" Type="http://schemas.openxmlformats.org/officeDocument/2006/relationships/hyperlink" Target="https://learn-microsoft-com.translate.goog/en-us/azure/databricks/lakehouse/medallion?_x_tr_sl=en&amp;_x_tr_tl=it&amp;_x_tr_hl=it&amp;_x_tr_pto=wapp#bronz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learn-microsoft-com.translate.goog/en-us/azure/databricks/lakehouse/medallion?_x_tr_sl=en&amp;_x_tr_tl=it&amp;_x_tr_hl=it&amp;_x_tr_pto=wapp#gol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ataengineerrowdata.dfs.core.windows.net/1nn0vasa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://www.innovazionefvg.net/" TargetMode="Externa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8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068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6180F34F-3778-27C3-DEE3-A0F913642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27803" cy="69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19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7C6C2E7-C012-54F9-63FD-F4310E784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72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48F26D13-A8DA-304A-FA34-6B30FBD72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312"/>
            <a:ext cx="12185787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54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1">
            <a:extLst>
              <a:ext uri="{FF2B5EF4-FFF2-40B4-BE49-F238E27FC236}">
                <a16:creationId xmlns:a16="http://schemas.microsoft.com/office/drawing/2014/main" id="{5BE068FA-9E69-482A-FA0D-84D674DEC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405" y="865221"/>
            <a:ext cx="10999989" cy="54599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it-IT" altLang="it-IT" sz="1800" dirty="0">
              <a:solidFill>
                <a:srgbClr val="3F7AA9"/>
              </a:solidFill>
              <a:latin typeface="+mj-lt"/>
            </a:endParaRPr>
          </a:p>
          <a:p>
            <a:pPr>
              <a:buNone/>
            </a:pPr>
            <a:r>
              <a:rPr lang="en-US" sz="2400" dirty="0">
                <a:latin typeface="Comic Sans MS" panose="030F0702030302020204" pitchFamily="66" charset="0"/>
                <a:ea typeface="Calibri"/>
                <a:cs typeface="Calibri"/>
              </a:rPr>
              <a:t>Databricks recommends taking a layered approach to creating a single source of truth for enterprise data products.</a:t>
            </a:r>
          </a:p>
          <a:p>
            <a:pPr>
              <a:buNone/>
            </a:pPr>
            <a:endParaRPr lang="it-IT" sz="2400" dirty="0">
              <a:latin typeface="Comic Sans MS" panose="030F0702030302020204" pitchFamily="66" charset="0"/>
              <a:ea typeface="Calibri"/>
              <a:cs typeface="Calibri"/>
            </a:endParaRPr>
          </a:p>
          <a:p>
            <a:pPr>
              <a:buNone/>
            </a:pPr>
            <a:r>
              <a:rPr lang="en-US" sz="2400" b="1" dirty="0">
                <a:latin typeface="Comic Sans MS" panose="030F0702030302020204" pitchFamily="66" charset="0"/>
                <a:ea typeface="Calibri"/>
                <a:cs typeface="Calibri"/>
              </a:rPr>
              <a:t>This architecture ensures atomicity</a:t>
            </a:r>
            <a:r>
              <a:rPr lang="en-US" sz="2400" dirty="0">
                <a:latin typeface="Comic Sans MS" panose="030F0702030302020204" pitchFamily="66" charset="0"/>
                <a:ea typeface="Calibri"/>
                <a:cs typeface="Calibri"/>
              </a:rPr>
              <a:t>, </a:t>
            </a:r>
            <a:r>
              <a:rPr lang="en-US" sz="2400" b="1" dirty="0">
                <a:latin typeface="Comic Sans MS" panose="030F0702030302020204" pitchFamily="66" charset="0"/>
                <a:ea typeface="Calibri"/>
                <a:cs typeface="Calibri"/>
              </a:rPr>
              <a:t>consistency</a:t>
            </a:r>
            <a:r>
              <a:rPr lang="en-US" sz="2400" dirty="0">
                <a:latin typeface="Comic Sans MS" panose="030F0702030302020204" pitchFamily="66" charset="0"/>
                <a:ea typeface="Calibri"/>
                <a:cs typeface="Calibri"/>
              </a:rPr>
              <a:t>, </a:t>
            </a:r>
            <a:r>
              <a:rPr lang="en-US" sz="2400" b="1" dirty="0">
                <a:latin typeface="Comic Sans MS" panose="030F0702030302020204" pitchFamily="66" charset="0"/>
                <a:ea typeface="Calibri"/>
                <a:cs typeface="Calibri"/>
              </a:rPr>
              <a:t>isolation</a:t>
            </a:r>
            <a:r>
              <a:rPr lang="en-US" sz="2400" dirty="0">
                <a:latin typeface="Comic Sans MS" panose="030F0702030302020204" pitchFamily="66" charset="0"/>
                <a:ea typeface="Calibri"/>
                <a:cs typeface="Calibri"/>
              </a:rPr>
              <a:t>, and </a:t>
            </a:r>
            <a:r>
              <a:rPr lang="en-US" sz="2400" b="1" dirty="0">
                <a:latin typeface="Comic Sans MS" panose="030F0702030302020204" pitchFamily="66" charset="0"/>
                <a:ea typeface="Calibri"/>
                <a:cs typeface="Calibri"/>
              </a:rPr>
              <a:t>durability</a:t>
            </a:r>
            <a:r>
              <a:rPr lang="en-US" sz="2400" dirty="0">
                <a:latin typeface="Comic Sans MS" panose="030F0702030302020204" pitchFamily="66" charset="0"/>
                <a:ea typeface="Calibri"/>
                <a:cs typeface="Calibri"/>
              </a:rPr>
              <a:t> as data passes through multiple levels of validations and transformations before being stored in a layout optimized for efficient analysis.</a:t>
            </a:r>
          </a:p>
          <a:p>
            <a:pPr>
              <a:buNone/>
            </a:pPr>
            <a:endParaRPr lang="en-US" sz="2400" dirty="0">
              <a:latin typeface="Comic Sans MS" panose="030F0702030302020204" pitchFamily="66" charset="0"/>
              <a:ea typeface="Calibri"/>
              <a:cs typeface="Calibri"/>
            </a:endParaRPr>
          </a:p>
          <a:p>
            <a:pPr>
              <a:buNone/>
            </a:pPr>
            <a:r>
              <a:rPr lang="en-US" sz="2400" b="1" dirty="0">
                <a:latin typeface="Comic Sans MS" panose="030F0702030302020204" pitchFamily="66" charset="0"/>
                <a:ea typeface="Calibri"/>
                <a:cs typeface="Calibri"/>
              </a:rPr>
              <a:t>It is important to note that this medallion architecture is not a substitute for other dimensional modeling </a:t>
            </a:r>
            <a:r>
              <a:rPr lang="en-US" sz="2400" b="1" dirty="0" err="1">
                <a:latin typeface="Comic Sans MS" panose="030F0702030302020204" pitchFamily="66" charset="0"/>
                <a:ea typeface="Calibri"/>
                <a:cs typeface="Calibri"/>
              </a:rPr>
              <a:t>techniques</a:t>
            </a:r>
            <a:r>
              <a:rPr lang="en-US" sz="2400" dirty="0" err="1">
                <a:latin typeface="Comic Sans MS" panose="030F0702030302020204" pitchFamily="66" charset="0"/>
                <a:ea typeface="Calibri"/>
                <a:cs typeface="Calibri"/>
              </a:rPr>
              <a:t>.The</a:t>
            </a:r>
            <a:r>
              <a:rPr lang="en-US" sz="2400" dirty="0">
                <a:latin typeface="Comic Sans MS" panose="030F0702030302020204" pitchFamily="66" charset="0"/>
                <a:ea typeface="Calibri"/>
                <a:cs typeface="Calibri"/>
              </a:rPr>
              <a:t> schemas and tables within each tier can take a variety of forms and degrees of normalization depending on the frequency and nature of data updates and downstream use cases for the data.</a:t>
            </a:r>
            <a:endParaRPr lang="it-IT" sz="2400" dirty="0">
              <a:latin typeface="Comic Sans MS" panose="030F0702030302020204" pitchFamily="66" charset="0"/>
              <a:ea typeface="Calibri"/>
              <a:cs typeface="Calibri"/>
            </a:endParaRPr>
          </a:p>
          <a:p>
            <a:pPr>
              <a:buNone/>
            </a:pPr>
            <a:endParaRPr lang="it-IT" sz="2400" dirty="0">
              <a:ea typeface="Calibri"/>
              <a:cs typeface="Calibri"/>
            </a:endParaRPr>
          </a:p>
        </p:txBody>
      </p:sp>
      <p:sp>
        <p:nvSpPr>
          <p:cNvPr id="2" name="CasellaDiTesto 27">
            <a:extLst>
              <a:ext uri="{FF2B5EF4-FFF2-40B4-BE49-F238E27FC236}">
                <a16:creationId xmlns:a16="http://schemas.microsoft.com/office/drawing/2014/main" id="{1D9D8566-B287-AC13-355B-7CFBE9DBC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50825"/>
            <a:ext cx="4692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Medallion Architecture</a:t>
            </a:r>
            <a:endParaRPr 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cs typeface="Cavolini" panose="020B0502040204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0393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2" name="CasellaDiTesto 27">
            <a:extLst>
              <a:ext uri="{FF2B5EF4-FFF2-40B4-BE49-F238E27FC236}">
                <a16:creationId xmlns:a16="http://schemas.microsoft.com/office/drawing/2014/main" id="{0F72EBBF-5A34-BE02-AD1A-67DE2360D5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50825"/>
            <a:ext cx="4692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Medallion</a:t>
            </a:r>
            <a:r>
              <a:rPr lang="it-IT" altLang="it-IT" sz="2400" b="1" i="1" dirty="0">
                <a:latin typeface="Cavolini" panose="020B0502040204020203" pitchFamily="66" charset="0"/>
                <a:ea typeface="Calibri"/>
                <a:cs typeface="Cavolini" panose="020B0502040204020203" pitchFamily="66" charset="0"/>
              </a:rPr>
              <a:t> 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Architecture</a:t>
            </a:r>
            <a:endParaRPr lang="it-IT" sz="2400" i="1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ea typeface="Calibri"/>
              <a:cs typeface="Cavolini" panose="020B0502040204020203" pitchFamily="66" charset="0"/>
            </a:endParaRPr>
          </a:p>
        </p:txBody>
      </p:sp>
      <p:sp>
        <p:nvSpPr>
          <p:cNvPr id="6" name="Segnaposto testo 1">
            <a:extLst>
              <a:ext uri="{FF2B5EF4-FFF2-40B4-BE49-F238E27FC236}">
                <a16:creationId xmlns:a16="http://schemas.microsoft.com/office/drawing/2014/main" id="{5BE068FA-9E69-482A-FA0D-84D674DEC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721" y="1098294"/>
            <a:ext cx="10999989" cy="121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it-IT" sz="2400" dirty="0">
                <a:latin typeface="Calibri"/>
                <a:ea typeface="Calibri"/>
                <a:cs typeface="Calibri"/>
              </a:rPr>
              <a:t>I termini </a:t>
            </a:r>
            <a:r>
              <a:rPr lang="it-IT" sz="2400" b="1" dirty="0">
                <a:latin typeface="Calibri"/>
                <a:ea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bronzo</a:t>
            </a:r>
            <a:r>
              <a:rPr lang="it-IT" sz="2400" dirty="0">
                <a:latin typeface="Calibri"/>
                <a:ea typeface="Calibri"/>
                <a:cs typeface="Calibri"/>
              </a:rPr>
              <a:t> (grezzo), </a:t>
            </a:r>
            <a:r>
              <a:rPr lang="it-IT" sz="2400" b="1" dirty="0">
                <a:latin typeface="Calibri"/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argento</a:t>
            </a:r>
            <a:r>
              <a:rPr lang="it-IT" sz="2400" dirty="0">
                <a:latin typeface="Calibri"/>
                <a:ea typeface="Calibri"/>
                <a:cs typeface="Calibri"/>
              </a:rPr>
              <a:t> (convalidato) e </a:t>
            </a:r>
            <a:r>
              <a:rPr lang="it-IT" sz="2400" b="1" dirty="0">
                <a:latin typeface="Calibri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oro</a:t>
            </a:r>
            <a:r>
              <a:rPr lang="it-IT" sz="2400" dirty="0">
                <a:latin typeface="Calibri"/>
                <a:ea typeface="Calibri"/>
                <a:cs typeface="Calibri"/>
              </a:rPr>
              <a:t> (arricchito) descrivono la qualità dei dati in ciascuno di questi livelli.</a:t>
            </a:r>
            <a:endParaRPr lang="it-IT" dirty="0"/>
          </a:p>
          <a:p>
            <a:pPr>
              <a:buNone/>
            </a:pPr>
            <a:endParaRPr lang="it-IT" sz="2400" dirty="0">
              <a:ea typeface="Calibri"/>
              <a:cs typeface="Calibri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5069345-563A-2CA8-6CBE-5A0F55F86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93494"/>
            <a:ext cx="12192000" cy="581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49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FB01705-64B0-C6F1-81AC-AC9BE5539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1" y="926719"/>
            <a:ext cx="9371012" cy="346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3371EA78-7A11-6BDB-CB10-7CD9B263E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79" y="3942846"/>
            <a:ext cx="9525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27">
            <a:extLst>
              <a:ext uri="{FF2B5EF4-FFF2-40B4-BE49-F238E27FC236}">
                <a16:creationId xmlns:a16="http://schemas.microsoft.com/office/drawing/2014/main" id="{BE7FBB3D-5B17-BCB5-82B0-A9EAAACDD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50825"/>
            <a:ext cx="4692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Demo</a:t>
            </a:r>
            <a:endParaRPr 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cs typeface="Cavolini" panose="020B0502040204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611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27">
            <a:extLst>
              <a:ext uri="{FF2B5EF4-FFF2-40B4-BE49-F238E27FC236}">
                <a16:creationId xmlns:a16="http://schemas.microsoft.com/office/drawing/2014/main" id="{BE7FBB3D-5B17-BCB5-82B0-A9EAAACDD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50825"/>
            <a:ext cx="962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Demo – token SAS generation</a:t>
            </a:r>
            <a:endParaRPr 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cs typeface="Cavolini" panose="020B0502040204020203" pitchFamily="66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8E13FAD-12D5-76E3-70E3-0F67049E4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76" y="1495316"/>
            <a:ext cx="5090270" cy="212418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25A7478-A44D-D779-074F-85D50BE06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450" y="1495316"/>
            <a:ext cx="5372850" cy="286742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AD9C970-C31C-AA74-CE03-9C7F15D5498F}"/>
              </a:ext>
            </a:extLst>
          </p:cNvPr>
          <p:cNvSpPr txBox="1"/>
          <p:nvPr/>
        </p:nvSpPr>
        <p:spPr>
          <a:xfrm>
            <a:off x="346075" y="5705584"/>
            <a:ext cx="11245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</a:lstStyle>
          <a:p>
            <a:r>
              <a:rPr lang="it-IT" dirty="0"/>
              <a:t>?</a:t>
            </a:r>
            <a:r>
              <a:rPr lang="it-IT" dirty="0" err="1"/>
              <a:t>sv</a:t>
            </a:r>
            <a:r>
              <a:rPr lang="it-IT" dirty="0"/>
              <a:t>=2020-02-10&amp;st=2023-09-29T04%3A46%3A14Z&amp;se=2023-10-29T05%3A46%3A00Z&amp;sr=</a:t>
            </a:r>
            <a:r>
              <a:rPr lang="it-IT" dirty="0" err="1"/>
              <a:t>c&amp;sp</a:t>
            </a:r>
            <a:r>
              <a:rPr lang="it-IT" dirty="0"/>
              <a:t>=</a:t>
            </a:r>
            <a:r>
              <a:rPr lang="it-IT" dirty="0" err="1"/>
              <a:t>rle&amp;sig</a:t>
            </a:r>
            <a:r>
              <a:rPr lang="it-IT" dirty="0"/>
              <a:t>=uds%2BXKBHBBkelOkOFjeOblWlxQ5vPWBk0unBtysXgeY%3D</a:t>
            </a:r>
          </a:p>
        </p:txBody>
      </p: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8006589B-4C4B-4B6A-DAC0-7E528C1CAA31}"/>
              </a:ext>
            </a:extLst>
          </p:cNvPr>
          <p:cNvCxnSpPr>
            <a:cxnSpLocks/>
          </p:cNvCxnSpPr>
          <p:nvPr/>
        </p:nvCxnSpPr>
        <p:spPr>
          <a:xfrm flipV="1">
            <a:off x="5542446" y="2557408"/>
            <a:ext cx="1245004" cy="75729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463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27">
            <a:extLst>
              <a:ext uri="{FF2B5EF4-FFF2-40B4-BE49-F238E27FC236}">
                <a16:creationId xmlns:a16="http://schemas.microsoft.com/office/drawing/2014/main" id="{BE7FBB3D-5B17-BCB5-82B0-A9EAAACDD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50825"/>
            <a:ext cx="962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Demo –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Shortcut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configuration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for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bronze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layer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(part 1)</a:t>
            </a:r>
            <a:endParaRPr 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cs typeface="Cavolini" panose="020B0502040204020203" pitchFamily="66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3412E1C-49D0-1539-0DA1-838485AA7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" y="752256"/>
            <a:ext cx="3496163" cy="299126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6CE30DB-CCA7-CF9A-BA92-D276DE974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297" y="828475"/>
            <a:ext cx="4219878" cy="291504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1DB79EB-260C-9335-154C-4E2442499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75" y="4038206"/>
            <a:ext cx="4887007" cy="281979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981B7F-0984-3239-D1B6-29353311696A}"/>
              </a:ext>
            </a:extLst>
          </p:cNvPr>
          <p:cNvSpPr txBox="1"/>
          <p:nvPr/>
        </p:nvSpPr>
        <p:spPr>
          <a:xfrm>
            <a:off x="5314949" y="5991468"/>
            <a:ext cx="66960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https://dataengineerrowdata.dfs.core.windows.net/1nn0vasat</a:t>
            </a:r>
          </a:p>
        </p:txBody>
      </p:sp>
      <p:cxnSp>
        <p:nvCxnSpPr>
          <p:cNvPr id="18" name="Connettore curvo 17">
            <a:extLst>
              <a:ext uri="{FF2B5EF4-FFF2-40B4-BE49-F238E27FC236}">
                <a16:creationId xmlns:a16="http://schemas.microsoft.com/office/drawing/2014/main" id="{1B20F961-FDE5-C920-934E-6DB9DEE1C774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5837253" y="2793284"/>
            <a:ext cx="2027744" cy="3928222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curvo 20">
            <a:extLst>
              <a:ext uri="{FF2B5EF4-FFF2-40B4-BE49-F238E27FC236}">
                <a16:creationId xmlns:a16="http://schemas.microsoft.com/office/drawing/2014/main" id="{4CF9FAB2-0F03-8990-5793-7E8D3CACC17F}"/>
              </a:ext>
            </a:extLst>
          </p:cNvPr>
          <p:cNvCxnSpPr>
            <a:cxnSpLocks/>
          </p:cNvCxnSpPr>
          <p:nvPr/>
        </p:nvCxnSpPr>
        <p:spPr>
          <a:xfrm flipV="1">
            <a:off x="3468612" y="1930521"/>
            <a:ext cx="2836802" cy="87737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790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27">
            <a:extLst>
              <a:ext uri="{FF2B5EF4-FFF2-40B4-BE49-F238E27FC236}">
                <a16:creationId xmlns:a16="http://schemas.microsoft.com/office/drawing/2014/main" id="{BE7FBB3D-5B17-BCB5-82B0-A9EAAACDD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50825"/>
            <a:ext cx="962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Demo –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Shortcut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configuration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for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bronze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layer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(part 2)</a:t>
            </a:r>
            <a:endParaRPr 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cs typeface="Cavolini" panose="020B0502040204020203" pitchFamily="66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981B7F-0984-3239-D1B6-29353311696A}"/>
              </a:ext>
            </a:extLst>
          </p:cNvPr>
          <p:cNvSpPr txBox="1"/>
          <p:nvPr/>
        </p:nvSpPr>
        <p:spPr>
          <a:xfrm>
            <a:off x="250825" y="4638335"/>
            <a:ext cx="94154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hlinkClick r:id="rId2"/>
              </a:rPr>
              <a:t>https://dataengineerrowdata.dfs.core.windows.net/1nn0vasat</a:t>
            </a:r>
            <a:r>
              <a:rPr lang="it-IT" dirty="0"/>
              <a:t> 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LinkEsternoWWI</a:t>
            </a:r>
            <a:endParaRPr lang="it-IT" dirty="0"/>
          </a:p>
          <a:p>
            <a:endParaRPr lang="it-IT" dirty="0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72349D5C-D1C6-EE43-5AB2-B3E545E7C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11" y="712491"/>
            <a:ext cx="7001390" cy="3925844"/>
          </a:xfrm>
          <a:prstGeom prst="rect">
            <a:avLst/>
          </a:prstGeom>
        </p:spPr>
      </p:pic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12C66329-E75D-30ED-359D-DF7AC472E18A}"/>
              </a:ext>
            </a:extLst>
          </p:cNvPr>
          <p:cNvCxnSpPr>
            <a:cxnSpLocks/>
          </p:cNvCxnSpPr>
          <p:nvPr/>
        </p:nvCxnSpPr>
        <p:spPr>
          <a:xfrm>
            <a:off x="4133850" y="2000250"/>
            <a:ext cx="1590675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383A6E1-0986-C750-5809-56CF86795114}"/>
              </a:ext>
            </a:extLst>
          </p:cNvPr>
          <p:cNvCxnSpPr>
            <a:cxnSpLocks/>
          </p:cNvCxnSpPr>
          <p:nvPr/>
        </p:nvCxnSpPr>
        <p:spPr>
          <a:xfrm>
            <a:off x="3848100" y="4838700"/>
            <a:ext cx="4429125" cy="0"/>
          </a:xfrm>
          <a:prstGeom prst="line">
            <a:avLst/>
          </a:prstGeom>
          <a:ln w="857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483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27">
            <a:extLst>
              <a:ext uri="{FF2B5EF4-FFF2-40B4-BE49-F238E27FC236}">
                <a16:creationId xmlns:a16="http://schemas.microsoft.com/office/drawing/2014/main" id="{BE7FBB3D-5B17-BCB5-82B0-A9EAAACDD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50825"/>
            <a:ext cx="962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Demo –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Shortcut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configuration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for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bronze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layer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(part 3)</a:t>
            </a:r>
            <a:endParaRPr 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cs typeface="Cavolini" panose="020B0502040204020203" pitchFamily="66" charset="0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981B7F-0984-3239-D1B6-29353311696A}"/>
              </a:ext>
            </a:extLst>
          </p:cNvPr>
          <p:cNvSpPr txBox="1"/>
          <p:nvPr/>
        </p:nvSpPr>
        <p:spPr>
          <a:xfrm>
            <a:off x="451643" y="4685960"/>
            <a:ext cx="94154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Ext_raw_data_WWI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/1nn0vasat/Files/</a:t>
            </a:r>
          </a:p>
          <a:p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08EF4AC-2262-62E6-632A-B29A7624E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" y="832064"/>
            <a:ext cx="8306959" cy="3734321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2AA4FCB-1F7E-387C-F8F7-9946DB74D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5657" y="1647708"/>
            <a:ext cx="2248214" cy="1676634"/>
          </a:xfrm>
          <a:prstGeom prst="rect">
            <a:avLst/>
          </a:prstGeom>
        </p:spPr>
      </p:pic>
      <p:cxnSp>
        <p:nvCxnSpPr>
          <p:cNvPr id="7" name="Connettore curvo 6">
            <a:extLst>
              <a:ext uri="{FF2B5EF4-FFF2-40B4-BE49-F238E27FC236}">
                <a16:creationId xmlns:a16="http://schemas.microsoft.com/office/drawing/2014/main" id="{A59F6A74-2137-F8EF-4965-FA225DC3AEF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7478637" y="2486025"/>
            <a:ext cx="2217020" cy="133679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797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A109009-B30A-477D-8688-B06426374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</p:spPr>
        <p:txBody>
          <a:bodyPr/>
          <a:lstStyle/>
          <a:p>
            <a:r>
              <a:rPr lang="it-IT" dirty="0"/>
              <a:t>Marco Pozzan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7D941B36-2414-BC62-C4FD-A2D354F77EB7}"/>
              </a:ext>
            </a:extLst>
          </p:cNvPr>
          <p:cNvSpPr txBox="1">
            <a:spLocks/>
          </p:cNvSpPr>
          <p:nvPr/>
        </p:nvSpPr>
        <p:spPr>
          <a:xfrm>
            <a:off x="838200" y="1213381"/>
            <a:ext cx="8337334" cy="37596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Consulente e formatore in ambito business intelligence</a:t>
            </a:r>
          </a:p>
          <a:p>
            <a:r>
              <a:rPr lang="it-IT" sz="1600" dirty="0"/>
              <a:t>Nel 2020 Fondatore e CTO  start-up per analisi dati e per insurance data </a:t>
            </a:r>
            <a:r>
              <a:rPr lang="it-IT" sz="1600" dirty="0" err="1"/>
              <a:t>analytics</a:t>
            </a:r>
            <a:r>
              <a:rPr lang="it-IT" sz="1600" dirty="0"/>
              <a:t> per le compagnie assicurative </a:t>
            </a:r>
            <a:br>
              <a:rPr lang="it-IT" sz="1600" dirty="0"/>
            </a:br>
            <a:br>
              <a:rPr lang="it-IT" sz="1600" dirty="0"/>
            </a:br>
            <a:r>
              <a:rPr lang="it-IT" sz="1600" dirty="0"/>
              <a:t>Dal 2017 mi occupo di architetture big Data e in generale di tutta la proposizione data </a:t>
            </a:r>
            <a:r>
              <a:rPr lang="it-IT" sz="1600" dirty="0" err="1"/>
              <a:t>platform</a:t>
            </a:r>
            <a:r>
              <a:rPr lang="it-IT" sz="1600" dirty="0"/>
              <a:t> di Microsoft.</a:t>
            </a:r>
          </a:p>
          <a:p>
            <a:r>
              <a:rPr lang="it-IT" sz="1600" dirty="0"/>
              <a:t>Docente all'Università di Pordenone per i corsi IFTS di analisi Big Data</a:t>
            </a:r>
          </a:p>
          <a:p>
            <a:r>
              <a:rPr lang="it-IT" sz="1600" dirty="0"/>
              <a:t>Community Lead di 1nn0va (</a:t>
            </a:r>
            <a:r>
              <a:rPr lang="it-IT" sz="1600" dirty="0">
                <a:hlinkClick r:id="rId3"/>
              </a:rPr>
              <a:t>www.innovazionefvg.net</a:t>
            </a:r>
            <a:r>
              <a:rPr lang="it-IT" sz="1600" dirty="0"/>
              <a:t>)</a:t>
            </a:r>
          </a:p>
          <a:p>
            <a:r>
              <a:rPr lang="it-IT" sz="1600" dirty="0"/>
              <a:t>MCP,MCSA,MCSE dal 2017 MCT e dal 2014 MVP per SQL Server e relatore in diverse conferenze sul tema.</a:t>
            </a:r>
          </a:p>
          <a:p>
            <a:pPr marL="1142971" lvl="2" indent="-228594" defTabSz="914377"/>
            <a:r>
              <a:rPr lang="it-IT" sz="2000" dirty="0"/>
              <a:t>marco.pozzan@regolofarm.com</a:t>
            </a:r>
          </a:p>
          <a:p>
            <a:pPr marL="1142971" lvl="2" indent="-228594" defTabSz="914377"/>
            <a:r>
              <a:rPr lang="it-IT" sz="2000" dirty="0"/>
              <a:t>@marcopozzan.it</a:t>
            </a:r>
          </a:p>
          <a:p>
            <a:pPr marL="1142971" lvl="2" indent="-228594" defTabSz="914377"/>
            <a:r>
              <a:rPr lang="it-IT" sz="2000" dirty="0"/>
              <a:t>www.marcopozzan.it	</a:t>
            </a:r>
          </a:p>
          <a:p>
            <a:pPr marL="1142971" lvl="2" indent="-228594" defTabSz="914377"/>
            <a:r>
              <a:rPr lang="it-IT" sz="2000" dirty="0"/>
              <a:t>http://www.scoop.it/u/marco-pozzan</a:t>
            </a:r>
          </a:p>
          <a:p>
            <a:pPr marL="1142971" lvl="2" indent="-228594" defTabSz="914377"/>
            <a:r>
              <a:rPr lang="it-IT" sz="2000" dirty="0"/>
              <a:t>http://paper.li/marcopozzan/1422524394</a:t>
            </a:r>
            <a:endParaRPr lang="it-IT" dirty="0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8AFC221F-8B1C-DDE5-219B-68856EC78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100" y="4934476"/>
            <a:ext cx="1263594" cy="90620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445D34C9-1B18-20CD-3A68-DE683C6A6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71099" y="4235382"/>
            <a:ext cx="1263594" cy="63310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3CA784A-0D8A-A348-AB06-97E9F3D54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758" y="2587193"/>
            <a:ext cx="1954138" cy="600186"/>
          </a:xfrm>
          <a:prstGeom prst="rect">
            <a:avLst/>
          </a:prstGeom>
        </p:spPr>
      </p:pic>
      <p:pic>
        <p:nvPicPr>
          <p:cNvPr id="9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BCA755B-FB51-118B-74BE-F587589D5EA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12" y="3484161"/>
            <a:ext cx="1067772" cy="1067772"/>
          </a:xfrm>
          <a:prstGeom prst="rect">
            <a:avLst/>
          </a:prstGeom>
        </p:spPr>
      </p:pic>
      <p:pic>
        <p:nvPicPr>
          <p:cNvPr id="10" name="Picture 13" descr="A blue and white sign&#10;&#10;Description automatically generated">
            <a:extLst>
              <a:ext uri="{FF2B5EF4-FFF2-40B4-BE49-F238E27FC236}">
                <a16:creationId xmlns:a16="http://schemas.microsoft.com/office/drawing/2014/main" id="{BB485D9E-0157-97F1-EAFD-92CEA3AB8B8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212" y="4649700"/>
            <a:ext cx="1067772" cy="1067772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D8FA78C-92C5-0A27-5FE6-DD320D893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9647098" y="1099064"/>
            <a:ext cx="1448002" cy="144800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AD54FAD-0101-A7D4-BEDA-857E01CBA9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69010" y="3226017"/>
            <a:ext cx="1067772" cy="93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98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27">
            <a:extLst>
              <a:ext uri="{FF2B5EF4-FFF2-40B4-BE49-F238E27FC236}">
                <a16:creationId xmlns:a16="http://schemas.microsoft.com/office/drawing/2014/main" id="{BE7FBB3D-5B17-BCB5-82B0-A9EAAACDD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50825"/>
            <a:ext cx="962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Demo – Load silver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layer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with Notebook</a:t>
            </a:r>
            <a:endParaRPr 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cs typeface="Cavolini" panose="020B0502040204020203" pitchFamily="66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A051E93-B019-9832-7C44-7838685BC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118969"/>
            <a:ext cx="2848373" cy="31341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08575A2-7A75-41EA-3812-A969BA7BE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8433" y="980814"/>
            <a:ext cx="2743583" cy="373432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20040D6-854B-2E07-9DBC-F8BD16ACA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8876" y="1476206"/>
            <a:ext cx="3172268" cy="241968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344D279-3274-A383-7B54-85990B32F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665" y="5173959"/>
            <a:ext cx="4048690" cy="1438476"/>
          </a:xfrm>
          <a:prstGeom prst="rect">
            <a:avLst/>
          </a:prstGeom>
        </p:spPr>
      </p:pic>
      <p:cxnSp>
        <p:nvCxnSpPr>
          <p:cNvPr id="12" name="Connettore curvo 11">
            <a:extLst>
              <a:ext uri="{FF2B5EF4-FFF2-40B4-BE49-F238E27FC236}">
                <a16:creationId xmlns:a16="http://schemas.microsoft.com/office/drawing/2014/main" id="{B0CB0C82-ECE1-DD92-2E01-4D530A209551}"/>
              </a:ext>
            </a:extLst>
          </p:cNvPr>
          <p:cNvCxnSpPr>
            <a:cxnSpLocks/>
          </p:cNvCxnSpPr>
          <p:nvPr/>
        </p:nvCxnSpPr>
        <p:spPr>
          <a:xfrm flipV="1">
            <a:off x="3468612" y="2200275"/>
            <a:ext cx="931938" cy="607621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curvo 16">
            <a:extLst>
              <a:ext uri="{FF2B5EF4-FFF2-40B4-BE49-F238E27FC236}">
                <a16:creationId xmlns:a16="http://schemas.microsoft.com/office/drawing/2014/main" id="{FEA5A9D4-CC51-1501-6139-C69D0E172A95}"/>
              </a:ext>
            </a:extLst>
          </p:cNvPr>
          <p:cNvCxnSpPr>
            <a:cxnSpLocks/>
          </p:cNvCxnSpPr>
          <p:nvPr/>
        </p:nvCxnSpPr>
        <p:spPr>
          <a:xfrm flipV="1">
            <a:off x="6743700" y="2266950"/>
            <a:ext cx="1425176" cy="130492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curvo 20">
            <a:extLst>
              <a:ext uri="{FF2B5EF4-FFF2-40B4-BE49-F238E27FC236}">
                <a16:creationId xmlns:a16="http://schemas.microsoft.com/office/drawing/2014/main" id="{9BB0A583-4FCD-66D4-4F95-1F38E1C8EEA2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20398" y="4052821"/>
            <a:ext cx="1278065" cy="964211"/>
          </a:xfrm>
          <a:prstGeom prst="curvedConnector3">
            <a:avLst>
              <a:gd name="adj1" fmla="val 31368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1056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27">
            <a:extLst>
              <a:ext uri="{FF2B5EF4-FFF2-40B4-BE49-F238E27FC236}">
                <a16:creationId xmlns:a16="http://schemas.microsoft.com/office/drawing/2014/main" id="{BE7FBB3D-5B17-BCB5-82B0-A9EAAACDD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50825"/>
            <a:ext cx="962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Demo – Load silver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layer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with Notebook</a:t>
            </a:r>
            <a:endParaRPr 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cs typeface="Cavolini" panose="020B0502040204020203" pitchFamily="66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11850A0-4781-9A0B-ABA5-4E92C54AB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08" y="843746"/>
            <a:ext cx="10631384" cy="576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6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27">
            <a:extLst>
              <a:ext uri="{FF2B5EF4-FFF2-40B4-BE49-F238E27FC236}">
                <a16:creationId xmlns:a16="http://schemas.microsoft.com/office/drawing/2014/main" id="{BE7FBB3D-5B17-BCB5-82B0-A9EAAACDD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50825"/>
            <a:ext cx="962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Demo – Test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table</a:t>
            </a:r>
            <a:endParaRPr 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cs typeface="Cavolini" panose="020B0502040204020203" pitchFamily="66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7CE21E28-5A90-84EF-AA55-5EF9302AF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" y="880926"/>
            <a:ext cx="2943636" cy="195289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4A82A2-F45E-26D7-939B-9630C78A55C2}"/>
              </a:ext>
            </a:extLst>
          </p:cNvPr>
          <p:cNvSpPr txBox="1"/>
          <p:nvPr/>
        </p:nvSpPr>
        <p:spPr>
          <a:xfrm>
            <a:off x="3686175" y="712490"/>
            <a:ext cx="8362950" cy="68554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863B0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OrderDate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OrderDateYear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863B00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OrderDate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TotalOrderCount</a:t>
            </a:r>
            <a:endParaRPr lang="it-IT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[DWH]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silver_salesorder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</a:t>
            </a:r>
            <a:endParaRPr lang="it-IT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863B0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OrderDate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r>
              <a:rPr lang="it-IT" sz="1050" kern="0" dirty="0">
                <a:solidFill>
                  <a:srgbClr val="000000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it-IT" sz="10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863B00"/>
                </a:solidFill>
                <a:effectLst/>
                <a:latin typeface="Consolas" panose="020B0609020204030204" pitchFamily="49" charset="0"/>
              </a:rPr>
              <a:t>ISNULL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ColorName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 Colour'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ColourName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863B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cast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SOL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TotalOrderLineQuantity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863B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cast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SOL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UnitPrice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TotalOrderLineUnitPrice</a:t>
            </a:r>
            <a:endParaRPr lang="it-IT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[DWH]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silver_salesorderline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SOL</a:t>
            </a:r>
            <a:endParaRPr lang="it-IT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[DWH]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silver_stockitems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StockItemID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SOL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StockItemID</a:t>
            </a:r>
            <a:endParaRPr lang="it-IT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[DWH]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silver_colors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ColorID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ColorID</a:t>
            </a:r>
            <a:endParaRPr lang="it-IT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863B00"/>
                </a:solidFill>
                <a:effectLst/>
                <a:latin typeface="Consolas" panose="020B0609020204030204" pitchFamily="49" charset="0"/>
              </a:rPr>
              <a:t>ISNULL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ColorName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it-IT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 Colour’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ts val="1425"/>
              </a:lnSpc>
              <a:spcAft>
                <a:spcPts val="800"/>
              </a:spcAft>
            </a:pPr>
            <a:endParaRPr lang="it-IT" sz="10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endParaRPr lang="it-IT" sz="1050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endParaRPr lang="it-IT" sz="10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 dirty="0">
                <a:solidFill>
                  <a:srgbClr val="863B0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OrderDate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OrderDateYear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SupplierCategoryName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 dirty="0">
                <a:solidFill>
                  <a:srgbClr val="863B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cast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SOL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Quantity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TotalOrderLineQuantity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sz="1050" b="0" dirty="0">
                <a:solidFill>
                  <a:srgbClr val="863B00"/>
                </a:solidFill>
                <a:effectLst/>
                <a:latin typeface="Consolas" panose="020B0609020204030204" pitchFamily="49" charset="0"/>
              </a:rPr>
              <a:t>SUM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cast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SOL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UnitPrice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numeric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TotalOrderLineUnitPrice</a:t>
            </a:r>
            <a:endParaRPr lang="it-IT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[DWH]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silver_salesorderline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SOL</a:t>
            </a:r>
            <a:endParaRPr lang="it-IT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[DWH]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silver_salesorder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OrderID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SOL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OrderID</a:t>
            </a:r>
            <a:endParaRPr lang="it-IT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[DWH]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silver_stockitems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StockItemID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SOL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StockItemID</a:t>
            </a:r>
            <a:endParaRPr lang="it-IT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[DWH]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silver_suppliers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SupplierID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SupplierID</a:t>
            </a:r>
            <a:endParaRPr lang="it-IT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[DWH]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dbo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silver_categories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SupplierCategoryID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SupplierCategoryID</a:t>
            </a:r>
            <a:endParaRPr lang="it-IT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sz="1050" b="0" dirty="0">
                <a:solidFill>
                  <a:srgbClr val="863B00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SO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OrderDate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SC</a:t>
            </a:r>
            <a:r>
              <a:rPr lang="it-IT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it-IT" sz="1050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SupplierCategoryName</a:t>
            </a:r>
            <a:r>
              <a:rPr lang="it-IT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it-IT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it-IT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spcAft>
                <a:spcPts val="800"/>
              </a:spcAft>
            </a:pPr>
            <a:endParaRPr lang="it-IT" sz="20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992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27">
            <a:extLst>
              <a:ext uri="{FF2B5EF4-FFF2-40B4-BE49-F238E27FC236}">
                <a16:creationId xmlns:a16="http://schemas.microsoft.com/office/drawing/2014/main" id="{BE7FBB3D-5B17-BCB5-82B0-A9EAAACDD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50825"/>
            <a:ext cx="962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Demo – Load silver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layer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with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DataFlow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(Part 1)</a:t>
            </a:r>
            <a:endParaRPr 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cs typeface="Cavolini" panose="020B0502040204020203" pitchFamily="66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17F8B0E-53A2-18A4-6ACD-B47A8608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096" y="1009312"/>
            <a:ext cx="3639058" cy="241968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B8ACCAE-95C6-85FA-388A-FF62E31C6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165" y="4381500"/>
            <a:ext cx="10002397" cy="1162050"/>
          </a:xfrm>
          <a:prstGeom prst="rect">
            <a:avLst/>
          </a:prstGeom>
        </p:spPr>
      </p:pic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F397796E-6507-005F-1FF5-C354A2197C4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786187" y="3538537"/>
            <a:ext cx="952500" cy="73342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6626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27">
            <a:extLst>
              <a:ext uri="{FF2B5EF4-FFF2-40B4-BE49-F238E27FC236}">
                <a16:creationId xmlns:a16="http://schemas.microsoft.com/office/drawing/2014/main" id="{BE7FBB3D-5B17-BCB5-82B0-A9EAAACDD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50825"/>
            <a:ext cx="962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Demo – Load silver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layer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with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DataFlow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(Part 1)</a:t>
            </a:r>
            <a:endParaRPr 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cs typeface="Cavolini" panose="020B0502040204020203" pitchFamily="66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39459DB-B123-FDE0-42F9-A63FC4B1EE50}"/>
              </a:ext>
            </a:extLst>
          </p:cNvPr>
          <p:cNvSpPr txBox="1"/>
          <p:nvPr/>
        </p:nvSpPr>
        <p:spPr>
          <a:xfrm>
            <a:off x="3375818" y="1003933"/>
            <a:ext cx="7273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table</a:t>
            </a:r>
            <a:r>
              <a:rPr lang="it-IT" dirty="0"/>
              <a:t> i can set </a:t>
            </a:r>
            <a:r>
              <a:rPr lang="it-IT" dirty="0" err="1"/>
              <a:t>sink</a:t>
            </a:r>
            <a:r>
              <a:rPr lang="it-IT" dirty="0"/>
              <a:t> </a:t>
            </a:r>
            <a:r>
              <a:rPr lang="it-IT" dirty="0" err="1"/>
              <a:t>into</a:t>
            </a:r>
            <a:r>
              <a:rPr lang="it-IT" dirty="0"/>
              <a:t> </a:t>
            </a:r>
            <a:r>
              <a:rPr lang="it-IT" dirty="0" err="1"/>
              <a:t>deltalake</a:t>
            </a:r>
            <a:endParaRPr lang="it-IT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EC3EE2E7-F4E4-2AF3-0D33-2139FD550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" y="970163"/>
            <a:ext cx="2242682" cy="5637012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DFCEAD9D-9BB8-D3D1-C109-0626ACEF8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185" y="3625100"/>
            <a:ext cx="2748224" cy="3146822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FBDC32D5-83CA-4529-3306-0929452A9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5818" y="1498770"/>
            <a:ext cx="2762636" cy="1362265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71725345-EE95-DF6A-B286-B98B2442D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837" y="1498770"/>
            <a:ext cx="3419952" cy="1152686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42DF1439-0D09-8E5C-9F3E-797FD3BFC7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8220" y="4163915"/>
            <a:ext cx="3677163" cy="1814766"/>
          </a:xfrm>
          <a:prstGeom prst="rect">
            <a:avLst/>
          </a:prstGeom>
        </p:spPr>
      </p:pic>
      <p:cxnSp>
        <p:nvCxnSpPr>
          <p:cNvPr id="30" name="Connettore curvo 29">
            <a:extLst>
              <a:ext uri="{FF2B5EF4-FFF2-40B4-BE49-F238E27FC236}">
                <a16:creationId xmlns:a16="http://schemas.microsoft.com/office/drawing/2014/main" id="{B517E9CB-0512-0E0B-6540-E278B687DF68}"/>
              </a:ext>
            </a:extLst>
          </p:cNvPr>
          <p:cNvCxnSpPr>
            <a:cxnSpLocks/>
          </p:cNvCxnSpPr>
          <p:nvPr/>
        </p:nvCxnSpPr>
        <p:spPr>
          <a:xfrm flipV="1">
            <a:off x="6029325" y="2001082"/>
            <a:ext cx="1466850" cy="71849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208A54C6-A68D-F36C-2498-12AC8FD21781}"/>
              </a:ext>
            </a:extLst>
          </p:cNvPr>
          <p:cNvCxnSpPr>
            <a:cxnSpLocks/>
          </p:cNvCxnSpPr>
          <p:nvPr/>
        </p:nvCxnSpPr>
        <p:spPr>
          <a:xfrm flipV="1">
            <a:off x="6565747" y="4839262"/>
            <a:ext cx="1466850" cy="71849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curvo 36">
            <a:extLst>
              <a:ext uri="{FF2B5EF4-FFF2-40B4-BE49-F238E27FC236}">
                <a16:creationId xmlns:a16="http://schemas.microsoft.com/office/drawing/2014/main" id="{1A90CAF6-13D3-3875-5E58-F0A99FF82338}"/>
              </a:ext>
            </a:extLst>
          </p:cNvPr>
          <p:cNvCxnSpPr>
            <a:cxnSpLocks/>
            <a:stCxn id="25" idx="2"/>
          </p:cNvCxnSpPr>
          <p:nvPr/>
        </p:nvCxnSpPr>
        <p:spPr>
          <a:xfrm rot="5400000">
            <a:off x="6865009" y="1947110"/>
            <a:ext cx="1512459" cy="292115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curvo 39">
            <a:extLst>
              <a:ext uri="{FF2B5EF4-FFF2-40B4-BE49-F238E27FC236}">
                <a16:creationId xmlns:a16="http://schemas.microsoft.com/office/drawing/2014/main" id="{AE5921DB-BA7C-C6CD-8478-2792F11F67F0}"/>
              </a:ext>
            </a:extLst>
          </p:cNvPr>
          <p:cNvCxnSpPr>
            <a:cxnSpLocks/>
          </p:cNvCxnSpPr>
          <p:nvPr/>
        </p:nvCxnSpPr>
        <p:spPr>
          <a:xfrm flipV="1">
            <a:off x="2139335" y="2002063"/>
            <a:ext cx="1466850" cy="71849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667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27">
            <a:extLst>
              <a:ext uri="{FF2B5EF4-FFF2-40B4-BE49-F238E27FC236}">
                <a16:creationId xmlns:a16="http://schemas.microsoft.com/office/drawing/2014/main" id="{BE7FBB3D-5B17-BCB5-82B0-A9EAAACDD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50825"/>
            <a:ext cx="962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Demo – Load silver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layer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with Pipeline (Part 1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define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variables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)</a:t>
            </a:r>
            <a:endParaRPr 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cs typeface="Cavolini" panose="020B0502040204020203" pitchFamily="66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79DD502-05E1-6CDC-BA98-94B13DF14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" y="1567463"/>
            <a:ext cx="3324689" cy="1762371"/>
          </a:xfrm>
          <a:prstGeom prst="rect">
            <a:avLst/>
          </a:prstGeom>
        </p:spPr>
      </p:pic>
      <p:cxnSp>
        <p:nvCxnSpPr>
          <p:cNvPr id="40" name="Connettore curvo 39">
            <a:extLst>
              <a:ext uri="{FF2B5EF4-FFF2-40B4-BE49-F238E27FC236}">
                <a16:creationId xmlns:a16="http://schemas.microsoft.com/office/drawing/2014/main" id="{AE5921DB-BA7C-C6CD-8478-2792F11F67F0}"/>
              </a:ext>
            </a:extLst>
          </p:cNvPr>
          <p:cNvCxnSpPr>
            <a:cxnSpLocks/>
          </p:cNvCxnSpPr>
          <p:nvPr/>
        </p:nvCxnSpPr>
        <p:spPr>
          <a:xfrm flipV="1">
            <a:off x="3468612" y="1930521"/>
            <a:ext cx="2836802" cy="87737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95560FBB-016E-4299-90C9-FE334015A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414" y="1421779"/>
            <a:ext cx="2921152" cy="2053736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715A10D-A076-C928-9588-AA9CE119D1FC}"/>
              </a:ext>
            </a:extLst>
          </p:cNvPr>
          <p:cNvSpPr txBox="1"/>
          <p:nvPr/>
        </p:nvSpPr>
        <p:spPr>
          <a:xfrm>
            <a:off x="6905625" y="5054337"/>
            <a:ext cx="50673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200" dirty="0"/>
              <a:t>["Countries","DeliveryMethods","People","StateProvinces","SupplierCategories","Suppliers","BuyingGroups","CustomerCategories","Customers","Colors","PackageTypes","StockItems","Cities","Date"]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EEB0157-0313-E04E-A34C-FEF33627B5EA}"/>
              </a:ext>
            </a:extLst>
          </p:cNvPr>
          <p:cNvSpPr txBox="1"/>
          <p:nvPr/>
        </p:nvSpPr>
        <p:spPr>
          <a:xfrm>
            <a:off x="6905625" y="4505704"/>
            <a:ext cx="47497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Set </a:t>
            </a:r>
            <a:r>
              <a:rPr lang="it-IT" dirty="0" err="1"/>
              <a:t>variables</a:t>
            </a:r>
            <a:r>
              <a:rPr lang="it-IT" dirty="0"/>
              <a:t> with </a:t>
            </a:r>
            <a:r>
              <a:rPr lang="it-IT" dirty="0" err="1"/>
              <a:t>this</a:t>
            </a:r>
            <a:r>
              <a:rPr lang="it-IT" dirty="0"/>
              <a:t> array</a:t>
            </a:r>
          </a:p>
          <a:p>
            <a:endParaRPr lang="it-IT" dirty="0"/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B95AA580-DB14-FD30-C52E-4098A663E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72" y="4362592"/>
            <a:ext cx="6220693" cy="2076740"/>
          </a:xfrm>
          <a:prstGeom prst="rect">
            <a:avLst/>
          </a:prstGeom>
        </p:spPr>
      </p:pic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208A54C6-A68D-F36C-2498-12AC8FD217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68612" y="3157759"/>
            <a:ext cx="2836802" cy="154898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044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27">
            <a:extLst>
              <a:ext uri="{FF2B5EF4-FFF2-40B4-BE49-F238E27FC236}">
                <a16:creationId xmlns:a16="http://schemas.microsoft.com/office/drawing/2014/main" id="{BE7FBB3D-5B17-BCB5-82B0-A9EAAACDD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50825"/>
            <a:ext cx="962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Demo – Load silver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layer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with Pipeline (Part 2 copy activity source)</a:t>
            </a:r>
            <a:endParaRPr 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cs typeface="Cavolini" panose="020B0502040204020203" pitchFamily="66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032CDE0-89B6-445C-11C2-843806006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98" y="932356"/>
            <a:ext cx="2683576" cy="279191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3C31A7C-86B3-8E09-BD8C-DCA2894B3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561" y="848695"/>
            <a:ext cx="4210638" cy="193384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84DF178-1E36-DE16-98B1-3D5721A5E2DC}"/>
              </a:ext>
            </a:extLst>
          </p:cNvPr>
          <p:cNvSpPr txBox="1"/>
          <p:nvPr/>
        </p:nvSpPr>
        <p:spPr>
          <a:xfrm>
            <a:off x="4152364" y="2850751"/>
            <a:ext cx="3579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@variables('FileName')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155EA87-CC4C-1D4F-9E21-DBC03FFED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2415" y="1284060"/>
            <a:ext cx="2648320" cy="1838582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FD2AAD8E-4977-39E8-CF6B-D2D18F9884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1151" y="3830417"/>
            <a:ext cx="3530849" cy="302758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E051A81C-D4F3-D66F-D58F-6960651336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075" y="3939884"/>
            <a:ext cx="5125707" cy="2647425"/>
          </a:xfrm>
          <a:prstGeom prst="rect">
            <a:avLst/>
          </a:prstGeom>
        </p:spPr>
      </p:pic>
      <p:cxnSp>
        <p:nvCxnSpPr>
          <p:cNvPr id="40" name="Connettore curvo 39">
            <a:extLst>
              <a:ext uri="{FF2B5EF4-FFF2-40B4-BE49-F238E27FC236}">
                <a16:creationId xmlns:a16="http://schemas.microsoft.com/office/drawing/2014/main" id="{AE5921DB-BA7C-C6CD-8478-2792F11F67F0}"/>
              </a:ext>
            </a:extLst>
          </p:cNvPr>
          <p:cNvCxnSpPr>
            <a:cxnSpLocks/>
          </p:cNvCxnSpPr>
          <p:nvPr/>
        </p:nvCxnSpPr>
        <p:spPr>
          <a:xfrm flipV="1">
            <a:off x="3028320" y="2002686"/>
            <a:ext cx="1362705" cy="91703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B7FAD012-71A9-0732-9C70-A9FFB1CB09D8}"/>
              </a:ext>
            </a:extLst>
          </p:cNvPr>
          <p:cNvCxnSpPr>
            <a:cxnSpLocks/>
          </p:cNvCxnSpPr>
          <p:nvPr/>
        </p:nvCxnSpPr>
        <p:spPr>
          <a:xfrm flipV="1">
            <a:off x="8295645" y="1711476"/>
            <a:ext cx="868035" cy="646652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curvo 35">
            <a:extLst>
              <a:ext uri="{FF2B5EF4-FFF2-40B4-BE49-F238E27FC236}">
                <a16:creationId xmlns:a16="http://schemas.microsoft.com/office/drawing/2014/main" id="{208A54C6-A68D-F36C-2498-12AC8FD2178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24782" y="3055926"/>
            <a:ext cx="4448111" cy="171852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curvo 21">
            <a:extLst>
              <a:ext uri="{FF2B5EF4-FFF2-40B4-BE49-F238E27FC236}">
                <a16:creationId xmlns:a16="http://schemas.microsoft.com/office/drawing/2014/main" id="{27C3F7E5-0DA4-0BE3-2237-FC10EF4630AE}"/>
              </a:ext>
            </a:extLst>
          </p:cNvPr>
          <p:cNvCxnSpPr>
            <a:cxnSpLocks/>
          </p:cNvCxnSpPr>
          <p:nvPr/>
        </p:nvCxnSpPr>
        <p:spPr>
          <a:xfrm flipV="1">
            <a:off x="4391025" y="5220435"/>
            <a:ext cx="4152900" cy="103749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AD32381-06D3-A5C9-3F81-2DEC01A76810}"/>
              </a:ext>
            </a:extLst>
          </p:cNvPr>
          <p:cNvSpPr txBox="1"/>
          <p:nvPr/>
        </p:nvSpPr>
        <p:spPr>
          <a:xfrm>
            <a:off x="1876782" y="64225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concat(item(),</a:t>
            </a:r>
            <a:r>
              <a:rPr lang="it-I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'.csv'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1852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27">
            <a:extLst>
              <a:ext uri="{FF2B5EF4-FFF2-40B4-BE49-F238E27FC236}">
                <a16:creationId xmlns:a16="http://schemas.microsoft.com/office/drawing/2014/main" id="{BE7FBB3D-5B17-BCB5-82B0-A9EAAACDD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50825"/>
            <a:ext cx="962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Demo – Load silver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layer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with Pipeline (Part 3 copy activity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sink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)</a:t>
            </a:r>
            <a:endParaRPr 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cs typeface="Cavolini" panose="020B0502040204020203" pitchFamily="66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ACE4B40-B457-4461-8C07-1E21F4FD425B}"/>
              </a:ext>
            </a:extLst>
          </p:cNvPr>
          <p:cNvSpPr txBox="1"/>
          <p:nvPr/>
        </p:nvSpPr>
        <p:spPr>
          <a:xfrm>
            <a:off x="5381789" y="1356890"/>
            <a:ext cx="3576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concat(</a:t>
            </a:r>
            <a:r>
              <a:rPr lang="it-IT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'silver_'</a:t>
            </a:r>
            <a:r>
              <a:rPr lang="it-IT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,item())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F83E9A0-8240-B8EA-0E66-5BDED7581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" y="893452"/>
            <a:ext cx="4572638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751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27">
            <a:extLst>
              <a:ext uri="{FF2B5EF4-FFF2-40B4-BE49-F238E27FC236}">
                <a16:creationId xmlns:a16="http://schemas.microsoft.com/office/drawing/2014/main" id="{BE7FBB3D-5B17-BCB5-82B0-A9EAAACDD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50825"/>
            <a:ext cx="962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Demo – Load silver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layer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with Pipeline (Part 4 copy activity source)</a:t>
            </a:r>
            <a:endParaRPr 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cs typeface="Cavolini" panose="020B0502040204020203" pitchFamily="66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B03471F-7C6D-D8EA-D04F-27DB0A30E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60" y="904523"/>
            <a:ext cx="4867954" cy="252447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04B577A-1621-8BEA-BFAC-2F8D3498674F}"/>
              </a:ext>
            </a:extLst>
          </p:cNvPr>
          <p:cNvSpPr txBox="1"/>
          <p:nvPr/>
        </p:nvSpPr>
        <p:spPr>
          <a:xfrm>
            <a:off x="7515225" y="3881367"/>
            <a:ext cx="4676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Ext_raw_data_WWI</a:t>
            </a:r>
            <a:r>
              <a:rPr lang="it-IT" dirty="0"/>
              <a:t>/</a:t>
            </a:r>
            <a:r>
              <a:rPr lang="it-IT" dirty="0" err="1"/>
              <a:t>SalesOrder</a:t>
            </a:r>
            <a:r>
              <a:rPr lang="it-IT" dirty="0"/>
              <a:t>/*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CDE5AEF3-FE32-7372-1501-881567E0E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11" y="1356890"/>
            <a:ext cx="5847292" cy="252447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4F133B0-9C54-A74D-FD26-3D7660EB7B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1592" y="3788248"/>
            <a:ext cx="3662672" cy="3024659"/>
          </a:xfrm>
          <a:prstGeom prst="rect">
            <a:avLst/>
          </a:prstGeom>
        </p:spPr>
      </p:pic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2B3B6F1D-7799-550C-E9D7-97C571F34A82}"/>
              </a:ext>
            </a:extLst>
          </p:cNvPr>
          <p:cNvCxnSpPr>
            <a:cxnSpLocks/>
          </p:cNvCxnSpPr>
          <p:nvPr/>
        </p:nvCxnSpPr>
        <p:spPr>
          <a:xfrm flipV="1">
            <a:off x="5000625" y="1930521"/>
            <a:ext cx="1304789" cy="831729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7A4801DD-EA09-113E-BF34-855BC480C445}"/>
              </a:ext>
            </a:extLst>
          </p:cNvPr>
          <p:cNvCxnSpPr>
            <a:cxnSpLocks/>
          </p:cNvCxnSpPr>
          <p:nvPr/>
        </p:nvCxnSpPr>
        <p:spPr>
          <a:xfrm rot="5400000">
            <a:off x="5972253" y="3930919"/>
            <a:ext cx="880227" cy="78112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0999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27">
            <a:extLst>
              <a:ext uri="{FF2B5EF4-FFF2-40B4-BE49-F238E27FC236}">
                <a16:creationId xmlns:a16="http://schemas.microsoft.com/office/drawing/2014/main" id="{BE7FBB3D-5B17-BCB5-82B0-A9EAAACDD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50825"/>
            <a:ext cx="962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Demo – Load silver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layer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with Pipeline (Part 5 copy activity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sink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)</a:t>
            </a:r>
            <a:endParaRPr 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cs typeface="Cavolini" panose="020B0502040204020203" pitchFamily="66" charset="0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81C5FE4-5557-9768-B20D-C7722D86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847365"/>
            <a:ext cx="7068536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33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990F1D-0FB7-46FF-B8FA-4469716F15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section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0D46DD-3ED8-4469-A000-BB408348526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792311" y="3705401"/>
            <a:ext cx="7504339" cy="28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it-IT" sz="4000" b="1" i="0" strike="noStrike" dirty="0">
                <a:effectLst/>
                <a:latin typeface="Arial" panose="020B0604020202020204" pitchFamily="34" charset="0"/>
              </a:rPr>
              <a:t>Data </a:t>
            </a:r>
            <a:r>
              <a:rPr lang="it-IT" sz="4000" b="1" i="0" strike="noStrike" dirty="0" err="1">
                <a:effectLst/>
                <a:latin typeface="Arial" panose="020B0604020202020204" pitchFamily="34" charset="0"/>
              </a:rPr>
              <a:t>Warehouse</a:t>
            </a:r>
            <a:r>
              <a:rPr lang="it-IT" sz="4000" b="1" i="0" strike="noStrike" dirty="0">
                <a:effectLst/>
                <a:latin typeface="Arial" panose="020B0604020202020204" pitchFamily="34" charset="0"/>
              </a:rPr>
              <a:t> with </a:t>
            </a:r>
            <a:r>
              <a:rPr lang="it-IT" sz="4000" b="1" i="0" strike="noStrike" dirty="0" err="1">
                <a:effectLst/>
                <a:latin typeface="Arial" panose="020B0604020202020204" pitchFamily="34" charset="0"/>
              </a:rPr>
              <a:t>Fabric</a:t>
            </a:r>
            <a:r>
              <a:rPr lang="it-IT" sz="4000" b="1" i="0" strike="noStrike" dirty="0">
                <a:effectLst/>
                <a:latin typeface="Arial" panose="020B0604020202020204" pitchFamily="34" charset="0"/>
              </a:rPr>
              <a:t> on data </a:t>
            </a:r>
            <a:r>
              <a:rPr lang="it-IT" sz="4000" b="1" i="0" strike="noStrike" dirty="0" err="1">
                <a:effectLst/>
                <a:latin typeface="Arial" panose="020B0604020202020204" pitchFamily="34" charset="0"/>
              </a:rPr>
              <a:t>lakehouse</a:t>
            </a:r>
            <a:endParaRPr lang="it-IT" sz="4000" b="1" i="0" dirty="0">
              <a:effectLst/>
              <a:latin typeface="Arial" panose="020B0604020202020204" pitchFamily="34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06967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27">
            <a:extLst>
              <a:ext uri="{FF2B5EF4-FFF2-40B4-BE49-F238E27FC236}">
                <a16:creationId xmlns:a16="http://schemas.microsoft.com/office/drawing/2014/main" id="{BE7FBB3D-5B17-BCB5-82B0-A9EAAACDD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50825"/>
            <a:ext cx="962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Demo – Load silver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layer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with Pipeline (Part 6 copy activity source)</a:t>
            </a:r>
            <a:endParaRPr 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cs typeface="Cavolini" panose="020B0502040204020203" pitchFamily="66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E04B577A-1621-8BEA-BFAC-2F8D3498674F}"/>
              </a:ext>
            </a:extLst>
          </p:cNvPr>
          <p:cNvSpPr txBox="1"/>
          <p:nvPr/>
        </p:nvSpPr>
        <p:spPr>
          <a:xfrm>
            <a:off x="1632807" y="6362998"/>
            <a:ext cx="4676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Ext_raw_data_WWI</a:t>
            </a:r>
            <a:r>
              <a:rPr lang="en-US" dirty="0"/>
              <a:t>/</a:t>
            </a:r>
            <a:r>
              <a:rPr lang="en-US" dirty="0" err="1"/>
              <a:t>SalesOrderLine</a:t>
            </a:r>
            <a:r>
              <a:rPr lang="en-US" dirty="0"/>
              <a:t>/*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4F133B0-9C54-A74D-FD26-3D7660EB7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0" y="3833341"/>
            <a:ext cx="3662672" cy="302465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E32C6599-6873-501A-DF64-C8C88CDBA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19" y="786392"/>
            <a:ext cx="6744681" cy="198319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3888B06-A6EA-1A88-3AB7-53BB0B75F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883" y="3300686"/>
            <a:ext cx="5710699" cy="2900542"/>
          </a:xfrm>
          <a:prstGeom prst="rect">
            <a:avLst/>
          </a:prstGeom>
        </p:spPr>
      </p:pic>
      <p:cxnSp>
        <p:nvCxnSpPr>
          <p:cNvPr id="9" name="Connettore curvo 8">
            <a:extLst>
              <a:ext uri="{FF2B5EF4-FFF2-40B4-BE49-F238E27FC236}">
                <a16:creationId xmlns:a16="http://schemas.microsoft.com/office/drawing/2014/main" id="{BCA80593-1A54-0A4F-6B8D-31EE5293D1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14875" y="3048000"/>
            <a:ext cx="1143000" cy="571500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curvo 12">
            <a:extLst>
              <a:ext uri="{FF2B5EF4-FFF2-40B4-BE49-F238E27FC236}">
                <a16:creationId xmlns:a16="http://schemas.microsoft.com/office/drawing/2014/main" id="{65B4DDE0-1E36-8D09-EB68-31E4B3AF6E1F}"/>
              </a:ext>
            </a:extLst>
          </p:cNvPr>
          <p:cNvCxnSpPr>
            <a:cxnSpLocks/>
          </p:cNvCxnSpPr>
          <p:nvPr/>
        </p:nvCxnSpPr>
        <p:spPr>
          <a:xfrm>
            <a:off x="5159375" y="5772150"/>
            <a:ext cx="2270125" cy="590848"/>
          </a:xfrm>
          <a:prstGeom prst="curvedConnector3">
            <a:avLst>
              <a:gd name="adj1" fmla="val 4706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424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27">
            <a:extLst>
              <a:ext uri="{FF2B5EF4-FFF2-40B4-BE49-F238E27FC236}">
                <a16:creationId xmlns:a16="http://schemas.microsoft.com/office/drawing/2014/main" id="{BE7FBB3D-5B17-BCB5-82B0-A9EAAACDD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50825"/>
            <a:ext cx="962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Demo – Load silver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layer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with Pipeline (Part 7 copy activity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sink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)</a:t>
            </a:r>
            <a:endParaRPr 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cs typeface="Cavolini" panose="020B0502040204020203" pitchFamily="66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6086961-142D-705F-0C35-0C4595DA2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859" y="828312"/>
            <a:ext cx="7573432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3129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27">
            <a:extLst>
              <a:ext uri="{FF2B5EF4-FFF2-40B4-BE49-F238E27FC236}">
                <a16:creationId xmlns:a16="http://schemas.microsoft.com/office/drawing/2014/main" id="{BE7FBB3D-5B17-BCB5-82B0-A9EAAACDD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50825"/>
            <a:ext cx="962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Demo – Load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gold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layer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with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sql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queries</a:t>
            </a:r>
            <a:endParaRPr 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cs typeface="Cavolini" panose="020B0502040204020203" pitchFamily="66" charset="0"/>
            </a:endParaRPr>
          </a:p>
        </p:txBody>
      </p:sp>
      <p:pic>
        <p:nvPicPr>
          <p:cNvPr id="2" name="Immagine 1" descr="Immagine che contiene testo, schermata, Carattere, diagramma&#10;&#10;Descrizione generata automaticamente">
            <a:extLst>
              <a:ext uri="{FF2B5EF4-FFF2-40B4-BE49-F238E27FC236}">
                <a16:creationId xmlns:a16="http://schemas.microsoft.com/office/drawing/2014/main" id="{EAEAB4CA-4B26-8018-EEF7-6A848FEC5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59" y="1095691"/>
            <a:ext cx="10383363" cy="4362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48536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27">
            <a:extLst>
              <a:ext uri="{FF2B5EF4-FFF2-40B4-BE49-F238E27FC236}">
                <a16:creationId xmlns:a16="http://schemas.microsoft.com/office/drawing/2014/main" id="{BE7FBB3D-5B17-BCB5-82B0-A9EAAACDD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50825"/>
            <a:ext cx="962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Demo – Load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gold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layer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with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sql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queries</a:t>
            </a:r>
            <a:endParaRPr 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cs typeface="Cavolini" panose="020B0502040204020203" pitchFamily="66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FC10150-00D6-64CF-663F-E1BE2F421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404" y="712490"/>
            <a:ext cx="5958371" cy="359797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9456D38-FE0D-5C51-63E6-A43A79518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003" y="831027"/>
            <a:ext cx="5420593" cy="214167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67DF376E-0765-472B-04E1-F99148A289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75" y="4619498"/>
            <a:ext cx="6439799" cy="181000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747A9E3-FA60-1829-FA7D-AF0421CDB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9702" y="3634163"/>
            <a:ext cx="3543795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435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27">
            <a:extLst>
              <a:ext uri="{FF2B5EF4-FFF2-40B4-BE49-F238E27FC236}">
                <a16:creationId xmlns:a16="http://schemas.microsoft.com/office/drawing/2014/main" id="{BE7FBB3D-5B17-BCB5-82B0-A9EAAACDD5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250825"/>
            <a:ext cx="9626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Demo –  Create </a:t>
            </a:r>
            <a:r>
              <a:rPr lang="it-IT" altLang="it-IT" sz="2400" i="1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Serving</a:t>
            </a:r>
            <a:r>
              <a:rPr lang="it-IT" altLang="it-IT" sz="2400" i="1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  <a:ea typeface="Calibri"/>
                <a:cs typeface="Cavolini" panose="020B0502040204020203" pitchFamily="66" charset="0"/>
              </a:rPr>
              <a:t> Layer</a:t>
            </a:r>
            <a:endParaRPr 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cs typeface="Cavolini" panose="020B0502040204020203" pitchFamily="66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6218EFD-2079-370E-FDD3-C861D6732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75" y="1366790"/>
            <a:ext cx="6592220" cy="67636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71722EE-F207-245F-CF4C-94A4B2474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759" y="2832899"/>
            <a:ext cx="3219899" cy="12384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39EE1A1-5C95-9B29-4E80-AB10BB07E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9424" y="3261314"/>
            <a:ext cx="4886697" cy="3420688"/>
          </a:xfrm>
          <a:prstGeom prst="rect">
            <a:avLst/>
          </a:prstGeom>
        </p:spPr>
      </p:pic>
      <p:cxnSp>
        <p:nvCxnSpPr>
          <p:cNvPr id="12" name="Connettore curvo 11">
            <a:extLst>
              <a:ext uri="{FF2B5EF4-FFF2-40B4-BE49-F238E27FC236}">
                <a16:creationId xmlns:a16="http://schemas.microsoft.com/office/drawing/2014/main" id="{7B5F72F2-0778-1E5E-4A72-E1B16E992B05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47316" y="2047506"/>
            <a:ext cx="789738" cy="781047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curvo 17">
            <a:extLst>
              <a:ext uri="{FF2B5EF4-FFF2-40B4-BE49-F238E27FC236}">
                <a16:creationId xmlns:a16="http://schemas.microsoft.com/office/drawing/2014/main" id="{660F8547-382F-5DDE-63A2-2781075E741C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627241" y="4025104"/>
            <a:ext cx="1202183" cy="946554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6410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9B800CB-EB88-9D72-1EEB-E755810A4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33" y="657317"/>
            <a:ext cx="12108634" cy="533688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37230B9-56BA-91A5-A088-6440821E1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63059" cy="657317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29F5B6DC-240F-87A4-ED9A-3CB41CFDCAE5}"/>
              </a:ext>
            </a:extLst>
          </p:cNvPr>
          <p:cNvSpPr txBox="1"/>
          <p:nvPr/>
        </p:nvSpPr>
        <p:spPr>
          <a:xfrm>
            <a:off x="2528108" y="611573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You only pay what goes beyond the limit that is provided by default for </a:t>
            </a:r>
            <a:r>
              <a:rPr lang="en-US" altLang="it-IT" sz="1800" dirty="0" err="1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OneLake</a:t>
            </a: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 (1TB)</a:t>
            </a:r>
            <a:endParaRPr lang="it-IT" altLang="it-IT" sz="1800" dirty="0">
              <a:solidFill>
                <a:srgbClr val="767676"/>
              </a:solidFill>
              <a:latin typeface="Comic Sans MS" panose="030F0702030302020204" pitchFamily="66" charset="0"/>
              <a:ea typeface="Calibri"/>
              <a:cs typeface="Calibri"/>
            </a:endParaRPr>
          </a:p>
        </p:txBody>
      </p:sp>
      <p:sp>
        <p:nvSpPr>
          <p:cNvPr id="12" name="Arco 11">
            <a:extLst>
              <a:ext uri="{FF2B5EF4-FFF2-40B4-BE49-F238E27FC236}">
                <a16:creationId xmlns:a16="http://schemas.microsoft.com/office/drawing/2014/main" id="{9B9317D7-CDB8-163F-9271-4A1F734BB5E3}"/>
              </a:ext>
            </a:extLst>
          </p:cNvPr>
          <p:cNvSpPr/>
          <p:nvPr/>
        </p:nvSpPr>
        <p:spPr>
          <a:xfrm>
            <a:off x="3638550" y="4186921"/>
            <a:ext cx="1190625" cy="3362325"/>
          </a:xfrm>
          <a:prstGeom prst="arc">
            <a:avLst>
              <a:gd name="adj1" fmla="val 16217857"/>
              <a:gd name="adj2" fmla="val 1546161"/>
            </a:avLst>
          </a:prstGeom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4526FBB-C2BD-DEA8-F4DD-055A95224C13}"/>
              </a:ext>
            </a:extLst>
          </p:cNvPr>
          <p:cNvSpPr txBox="1"/>
          <p:nvPr/>
        </p:nvSpPr>
        <p:spPr>
          <a:xfrm>
            <a:off x="680258" y="2833004"/>
            <a:ext cx="45108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it-IT" sz="10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You only pay what goes beyond the limit that is provided by default for </a:t>
            </a:r>
            <a:r>
              <a:rPr lang="en-US" altLang="it-IT" sz="1000" dirty="0" err="1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OneLake</a:t>
            </a:r>
            <a:r>
              <a:rPr lang="en-US" altLang="it-IT" sz="10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 (1TB)</a:t>
            </a:r>
            <a:endParaRPr lang="it-IT" altLang="it-IT" sz="1000" dirty="0">
              <a:solidFill>
                <a:srgbClr val="767676"/>
              </a:solidFill>
              <a:latin typeface="Comic Sans MS" panose="030F0702030302020204" pitchFamily="66" charset="0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4872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21BC21D-EE19-04B0-5AC8-4F6F12021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58" y="816175"/>
            <a:ext cx="7049484" cy="567769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1FF66FC-DA71-F64B-A23E-0337CDE88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6305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812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1">
            <a:extLst>
              <a:ext uri="{FF2B5EF4-FFF2-40B4-BE49-F238E27FC236}">
                <a16:creationId xmlns:a16="http://schemas.microsoft.com/office/drawing/2014/main" id="{5BE068FA-9E69-482A-FA0D-84D674DEC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896" y="758825"/>
            <a:ext cx="4725397" cy="52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it-IT" altLang="it-IT" sz="1800" dirty="0">
              <a:solidFill>
                <a:srgbClr val="3F7AA9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it-IT" altLang="it-IT" sz="2400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Pay</a:t>
            </a:r>
            <a:r>
              <a:rPr lang="it-IT" altLang="it-IT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it-IT" altLang="it-IT" sz="2400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as</a:t>
            </a:r>
            <a:r>
              <a:rPr lang="it-IT" altLang="it-IT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it-IT" altLang="it-IT" sz="2400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you</a:t>
            </a:r>
            <a:r>
              <a:rPr lang="it-IT" altLang="it-IT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 Go: 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Microsoft Fabric has two declinations, one as a pay-as-you-go service within Azure.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it-IT" sz="1800" dirty="0">
              <a:solidFill>
                <a:srgbClr val="767676"/>
              </a:solidFill>
              <a:latin typeface="Comic Sans MS" panose="030F0702030302020204" pitchFamily="66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With the Power BI P1 SKU you have the equivalent of the Fabric F64 SKU as seen in the table below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it-IT" sz="1800" dirty="0">
              <a:solidFill>
                <a:srgbClr val="767676"/>
              </a:solidFill>
              <a:latin typeface="Comic Sans MS" panose="030F0702030302020204" pitchFamily="66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The CU (Capacity Units) are used to measure the computing power available for each SKU while for Power BI SKU we still think about V-Cores</a:t>
            </a:r>
            <a:endParaRPr lang="it-IT" altLang="it-IT" sz="1800" dirty="0">
              <a:latin typeface="+mj-lt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it-IT" altLang="it-IT" sz="1400" dirty="0">
              <a:solidFill>
                <a:srgbClr val="3F7AA9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it-IT" altLang="it-IT" sz="2400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Reserved</a:t>
            </a:r>
            <a:r>
              <a:rPr lang="it-IT" altLang="it-IT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it-IT" altLang="it-IT" sz="2400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Instance</a:t>
            </a:r>
            <a:endParaRPr lang="it-IT" alt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Corresponds to Power BI Premium Capacity</a:t>
            </a:r>
            <a:endParaRPr lang="it-IT" altLang="it-IT" sz="1800" dirty="0">
              <a:latin typeface="+mj-lt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it-IT" altLang="it-IT" sz="1800" dirty="0">
              <a:latin typeface="+mj-lt"/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6E004BCB-B0E4-15D7-6CBA-BDD933315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796" y="4428663"/>
            <a:ext cx="4069305" cy="2326074"/>
          </a:xfrm>
          <a:prstGeom prst="rect">
            <a:avLst/>
          </a:prstGeom>
        </p:spPr>
      </p:pic>
      <p:pic>
        <p:nvPicPr>
          <p:cNvPr id="27" name="Immagine 26">
            <a:extLst>
              <a:ext uri="{FF2B5EF4-FFF2-40B4-BE49-F238E27FC236}">
                <a16:creationId xmlns:a16="http://schemas.microsoft.com/office/drawing/2014/main" id="{8844F45A-787B-DF99-01DB-ED860A59E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796" y="837605"/>
            <a:ext cx="4421899" cy="2073252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9E53A427-7522-094C-F3CF-42A7EF1C9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796" y="2958482"/>
            <a:ext cx="4286588" cy="133892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51A8EBE-952E-EF5C-AEE3-75AD16E349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36305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214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1">
            <a:extLst>
              <a:ext uri="{FF2B5EF4-FFF2-40B4-BE49-F238E27FC236}">
                <a16:creationId xmlns:a16="http://schemas.microsoft.com/office/drawing/2014/main" id="{5BE068FA-9E69-482A-FA0D-84D674DEC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896" y="758825"/>
            <a:ext cx="4725397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it-IT" altLang="it-IT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Power BI Premium Capacity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Power BI Premium Capacity provide all the features of Fabric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it-IT" sz="1800" dirty="0">
              <a:solidFill>
                <a:srgbClr val="767676"/>
              </a:solidFill>
              <a:latin typeface="Comic Sans MS" panose="030F0702030302020204" pitchFamily="66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Recall that Microsoft Fabric (</a:t>
            </a:r>
            <a:r>
              <a:rPr lang="en-US" altLang="it-IT" sz="1800" dirty="0" err="1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reserverd</a:t>
            </a: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 Instance) is the same thing as Premium capacity but it is different </a:t>
            </a: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  <a:sym typeface="Wingdings" panose="05000000000000000000" pitchFamily="2" charset="2"/>
              </a:rPr>
              <a:t></a:t>
            </a: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 as they are different only where you buy one through Microsoft 365 and the other from the Azure portal</a:t>
            </a:r>
            <a:endParaRPr lang="it-IT" altLang="it-IT" sz="1800" dirty="0">
              <a:solidFill>
                <a:srgbClr val="767676"/>
              </a:solidFill>
              <a:latin typeface="Comic Sans MS" panose="030F0702030302020204" pitchFamily="66" charset="0"/>
              <a:ea typeface="Calibri"/>
              <a:cs typeface="Calibri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it-IT" altLang="it-IT" sz="1800" dirty="0">
              <a:latin typeface="+mj-l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1C02A4A-161C-B2A8-10A7-663192B53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582" y="3118664"/>
            <a:ext cx="4549139" cy="174363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191DBB54-1852-F2C0-F407-0075443C3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797" y="849309"/>
            <a:ext cx="4476710" cy="211693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CA7452E1-58F2-7985-789C-4F226A680E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36305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4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1">
            <a:extLst>
              <a:ext uri="{FF2B5EF4-FFF2-40B4-BE49-F238E27FC236}">
                <a16:creationId xmlns:a16="http://schemas.microsoft.com/office/drawing/2014/main" id="{5BE068FA-9E69-482A-FA0D-84D674DEC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896" y="758825"/>
            <a:ext cx="4725397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it-IT" altLang="it-IT" sz="1800" dirty="0">
              <a:solidFill>
                <a:srgbClr val="3F7AA9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it-IT" altLang="it-IT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Power BI Embedded</a:t>
            </a:r>
            <a:endParaRPr lang="it-IT" alt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Power BI Embedded can always be purchased through the Azure portal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it-IT" sz="1800" dirty="0">
              <a:solidFill>
                <a:srgbClr val="767676"/>
              </a:solidFill>
              <a:latin typeface="Comic Sans MS" panose="030F0702030302020204" pitchFamily="66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It includes only one A SKU and therefore only Power BI features and not Fabric features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it-IT" sz="1800" dirty="0">
              <a:solidFill>
                <a:srgbClr val="767676"/>
              </a:solidFill>
              <a:latin typeface="Comic Sans MS" panose="030F0702030302020204" pitchFamily="66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For each A SKU there are equivalent licenses in Fabric as shown in the table below to purchase</a:t>
            </a:r>
            <a:endParaRPr lang="it-IT" altLang="it-IT" sz="1800" dirty="0">
              <a:latin typeface="+mj-lt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it-IT" altLang="it-IT" sz="1800" dirty="0">
              <a:latin typeface="+mj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115C6A2-45AE-3039-0C0D-39CC386A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795" y="845515"/>
            <a:ext cx="4428094" cy="214212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B99F1EA-8DCB-D35C-50B6-B71AA5BF8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795" y="4431748"/>
            <a:ext cx="4060253" cy="23609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5ECF576-AE83-E734-A1C1-60E82863D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951" y="3074334"/>
            <a:ext cx="4442938" cy="1194200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BABDC663-A543-94F3-491D-99C23DC49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36305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916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E81952A8-5E32-BEB2-B62A-CD3D8CAAF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211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1">
            <a:extLst>
              <a:ext uri="{FF2B5EF4-FFF2-40B4-BE49-F238E27FC236}">
                <a16:creationId xmlns:a16="http://schemas.microsoft.com/office/drawing/2014/main" id="{5BE068FA-9E69-482A-FA0D-84D674DEC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896" y="758825"/>
            <a:ext cx="4725397" cy="406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it-IT" altLang="it-IT" sz="1800" dirty="0">
              <a:solidFill>
                <a:srgbClr val="3F7AA9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it-IT" altLang="it-IT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Power</a:t>
            </a:r>
            <a:r>
              <a:rPr lang="it-IT" altLang="it-IT" sz="2400" b="1" dirty="0">
                <a:solidFill>
                  <a:srgbClr val="3F7AA9"/>
                </a:solidFill>
                <a:latin typeface="+mj-lt"/>
              </a:rPr>
              <a:t> </a:t>
            </a:r>
            <a:r>
              <a:rPr lang="it-IT" altLang="it-IT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BI Fabric</a:t>
            </a:r>
            <a:endParaRPr lang="it-IT" alt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Power BI Fabric replaces the old Power BI Free license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it-IT" sz="1800" dirty="0">
              <a:solidFill>
                <a:srgbClr val="767676"/>
              </a:solidFill>
              <a:latin typeface="Comic Sans MS" panose="030F0702030302020204" pitchFamily="66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It has no trial period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it-IT" sz="1800" dirty="0">
              <a:solidFill>
                <a:srgbClr val="767676"/>
              </a:solidFill>
              <a:latin typeface="Comic Sans MS" panose="030F0702030302020204" pitchFamily="66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it-IT" sz="1800" dirty="0">
              <a:solidFill>
                <a:srgbClr val="767676"/>
              </a:solidFill>
              <a:latin typeface="Comic Sans MS" panose="030F0702030302020204" pitchFamily="66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it-IT" sz="1800" dirty="0">
              <a:solidFill>
                <a:srgbClr val="767676"/>
              </a:solidFill>
              <a:latin typeface="Comic Sans MS" panose="030F0702030302020204" pitchFamily="66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it-IT" sz="1800" dirty="0">
              <a:solidFill>
                <a:srgbClr val="767676"/>
              </a:solidFill>
              <a:latin typeface="Comic Sans MS" panose="030F0702030302020204" pitchFamily="66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A user with a free license can consume contents if the respective workspaces are created in a Fabric F64 or in Power BI P1 SKU (all the colored part in the table)</a:t>
            </a:r>
            <a:endParaRPr lang="it-IT" altLang="it-IT" sz="1800" dirty="0">
              <a:latin typeface="+mj-l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C19C697-AED9-3DCA-210F-F242861CD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795" y="894321"/>
            <a:ext cx="4545500" cy="219291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1FE95B5-049B-AF41-9578-8F8A71A38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6181" y="2109959"/>
            <a:ext cx="1638714" cy="1406976"/>
          </a:xfrm>
          <a:prstGeom prst="rect">
            <a:avLst/>
          </a:prstGeom>
        </p:spPr>
      </p:pic>
      <p:sp>
        <p:nvSpPr>
          <p:cNvPr id="11" name="Freccia in giù 10">
            <a:extLst>
              <a:ext uri="{FF2B5EF4-FFF2-40B4-BE49-F238E27FC236}">
                <a16:creationId xmlns:a16="http://schemas.microsoft.com/office/drawing/2014/main" id="{B8403455-3F00-DC3D-8536-70B2C66E569D}"/>
              </a:ext>
            </a:extLst>
          </p:cNvPr>
          <p:cNvSpPr/>
          <p:nvPr/>
        </p:nvSpPr>
        <p:spPr>
          <a:xfrm rot="16200000">
            <a:off x="9012093" y="1379145"/>
            <a:ext cx="191278" cy="2768632"/>
          </a:xfrm>
          <a:prstGeom prst="downArrow">
            <a:avLst/>
          </a:prstGeom>
          <a:solidFill>
            <a:srgbClr val="FFC0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D58BCB6-AAB8-5C0F-6AA5-7A077E3F7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795" y="3602939"/>
            <a:ext cx="5248780" cy="3004236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8692B7C9-3DAD-6D5A-9DDA-E9E66C810E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36305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2129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1">
            <a:extLst>
              <a:ext uri="{FF2B5EF4-FFF2-40B4-BE49-F238E27FC236}">
                <a16:creationId xmlns:a16="http://schemas.microsoft.com/office/drawing/2014/main" id="{5BE068FA-9E69-482A-FA0D-84D674DEC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896" y="758825"/>
            <a:ext cx="4725397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it-IT" altLang="it-IT" sz="1800" dirty="0">
              <a:solidFill>
                <a:srgbClr val="3F7AA9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it-IT" altLang="it-IT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Power BI Pro</a:t>
            </a:r>
            <a:endParaRPr lang="it-IT" alt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Power BI Pro is the same as before and does not include Fabric features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it-IT" sz="1800" dirty="0">
              <a:solidFill>
                <a:srgbClr val="767676"/>
              </a:solidFill>
              <a:latin typeface="Comic Sans MS" panose="030F0702030302020204" pitchFamily="66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Power BI functionality within a Fabric workspace requires a Power BI Pro license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it-IT" sz="1800" dirty="0">
              <a:solidFill>
                <a:srgbClr val="767676"/>
              </a:solidFill>
              <a:latin typeface="Comic Sans MS" panose="030F0702030302020204" pitchFamily="66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A user needs a Power BI Pro license if their workspaces are created in a Fabric lower than F64 or anything lower than Power BI P1 SKU (all colored part in the table)</a:t>
            </a:r>
            <a:endParaRPr lang="it-IT" altLang="it-IT" sz="1800" dirty="0">
              <a:solidFill>
                <a:srgbClr val="767676"/>
              </a:solidFill>
              <a:latin typeface="Comic Sans MS" panose="030F0702030302020204" pitchFamily="66" charset="0"/>
              <a:ea typeface="Calibri"/>
              <a:cs typeface="Calibri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C19C697-AED9-3DCA-210F-F242861CD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795" y="894321"/>
            <a:ext cx="4634543" cy="223586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8D78A7C-3F5E-41A3-33A3-CEF7086B7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794" y="894321"/>
            <a:ext cx="4634543" cy="220034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39DA9CE-5707-335C-62F9-DC0EF9CEA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9794" y="3428999"/>
            <a:ext cx="5860671" cy="3178175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ADAEDBD-AC77-9089-046A-79A173660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36305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504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1">
            <a:extLst>
              <a:ext uri="{FF2B5EF4-FFF2-40B4-BE49-F238E27FC236}">
                <a16:creationId xmlns:a16="http://schemas.microsoft.com/office/drawing/2014/main" id="{5BE068FA-9E69-482A-FA0D-84D674DEC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221" y="703672"/>
            <a:ext cx="4725397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it-IT" altLang="it-IT" sz="1800" dirty="0">
              <a:solidFill>
                <a:srgbClr val="3F7AA9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it-IT" altLang="it-IT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Power BI Premium per User</a:t>
            </a:r>
            <a:endParaRPr lang="it-IT" alt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Power BI Premium per user offers features similar to Premium Capacity with partial access to Fabric (you can see it from the graphics) obviously at a lower cost of $20 per user</a:t>
            </a: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endParaRPr lang="en-US" altLang="it-IT" sz="1800" dirty="0">
              <a:solidFill>
                <a:srgbClr val="767676"/>
              </a:solidFill>
              <a:latin typeface="Comic Sans MS" panose="030F0702030302020204" pitchFamily="66" charset="0"/>
              <a:ea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Ideal for small companies or small work teams</a:t>
            </a:r>
            <a:endParaRPr lang="it-IT" altLang="it-IT" sz="1800" dirty="0">
              <a:solidFill>
                <a:srgbClr val="767676"/>
              </a:solidFill>
              <a:latin typeface="Comic Sans MS" panose="030F0702030302020204" pitchFamily="66" charset="0"/>
              <a:ea typeface="Calibri"/>
              <a:cs typeface="Calibri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C19C697-AED9-3DCA-210F-F242861CD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795" y="894321"/>
            <a:ext cx="4634543" cy="223586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689A7F3-D2F1-1E94-3B41-D9ED691B2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988" y="894321"/>
            <a:ext cx="4606153" cy="219545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CB215E1-5CE2-51CA-C45A-0A2C9D6CB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988" y="894322"/>
            <a:ext cx="4606153" cy="221376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99CDA0C-965F-0EFC-3630-C72FE317C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436305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273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1">
            <a:extLst>
              <a:ext uri="{FF2B5EF4-FFF2-40B4-BE49-F238E27FC236}">
                <a16:creationId xmlns:a16="http://schemas.microsoft.com/office/drawing/2014/main" id="{5BE068FA-9E69-482A-FA0D-84D674DEC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2896" y="758825"/>
            <a:ext cx="472539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it-IT" altLang="it-IT" sz="1800" dirty="0">
              <a:solidFill>
                <a:srgbClr val="3F7AA9"/>
              </a:solidFill>
              <a:latin typeface="+mj-lt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it-IT" altLang="it-IT" sz="2400" dirty="0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Power BI Premium </a:t>
            </a:r>
            <a:r>
              <a:rPr lang="it-IT" altLang="it-IT" sz="2400" dirty="0" err="1">
                <a:solidFill>
                  <a:schemeClr val="accent1">
                    <a:lumMod val="50000"/>
                    <a:lumOff val="50000"/>
                  </a:schemeClr>
                </a:solidFill>
                <a:latin typeface="Comic Sans MS" panose="030F0702030302020204" pitchFamily="66" charset="0"/>
              </a:rPr>
              <a:t>Governament</a:t>
            </a:r>
            <a:endParaRPr lang="it-IT" altLang="it-IT" sz="2400" dirty="0">
              <a:solidFill>
                <a:schemeClr val="accent1">
                  <a:lumMod val="50000"/>
                  <a:lumOff val="50000"/>
                </a:schemeClr>
              </a:solidFill>
              <a:latin typeface="Comic Sans MS" panose="030F0702030302020204" pitchFamily="66" charset="0"/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it-IT" sz="1800" dirty="0">
                <a:solidFill>
                  <a:srgbClr val="767676"/>
                </a:solidFill>
                <a:latin typeface="Comic Sans MS" panose="030F0702030302020204" pitchFamily="66" charset="0"/>
                <a:ea typeface="Calibri"/>
                <a:cs typeface="Calibri"/>
              </a:rPr>
              <a:t>This remains the same for US Government customers and will be released after Fabric general availability</a:t>
            </a:r>
            <a:endParaRPr lang="it-IT" altLang="it-IT" sz="1800" dirty="0">
              <a:solidFill>
                <a:srgbClr val="767676"/>
              </a:solidFill>
              <a:latin typeface="Comic Sans MS" panose="030F0702030302020204" pitchFamily="66" charset="0"/>
              <a:ea typeface="Calibri"/>
              <a:cs typeface="Calibri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C19C697-AED9-3DCA-210F-F242861CD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795" y="894321"/>
            <a:ext cx="4634543" cy="2235869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689A7F3-D2F1-1E94-3B41-D9ED691B2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988" y="894321"/>
            <a:ext cx="4606153" cy="219545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CB215E1-5CE2-51CA-C45A-0A2C9D6CB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988" y="894322"/>
            <a:ext cx="4606153" cy="221376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C96104F-344A-CAE5-F334-1E6F101AA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9795" y="894321"/>
            <a:ext cx="4627163" cy="2189832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F405C1A5-0731-ACC8-3BED-54BD1B460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4363059" cy="6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61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2D48655-E451-4461-25BD-B225D5478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410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30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Diagramma di esperienze diverse che accedono alla stessa risorsa di archiviazione dati di OneLake.">
            <a:extLst>
              <a:ext uri="{FF2B5EF4-FFF2-40B4-BE49-F238E27FC236}">
                <a16:creationId xmlns:a16="http://schemas.microsoft.com/office/drawing/2014/main" id="{FB308F8D-730A-AB7D-FE8C-9317E6B15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300" y="1069617"/>
            <a:ext cx="8820150" cy="507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5450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19A438B6-12BE-61C2-F1FC-792BB9CF3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912"/>
            <a:ext cx="12192000" cy="635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52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EFAFE7E-FF3D-A033-4F9E-F851A7377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61" y="209550"/>
            <a:ext cx="12196761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30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B03B5E2F-464C-4A91-FBFF-889B5C92C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178"/>
            <a:ext cx="12192000" cy="63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3453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1">
      <a:majorFont>
        <a:latin typeface="Cascadia Code SemiBold"/>
        <a:ea typeface=""/>
        <a:cs typeface=""/>
      </a:majorFont>
      <a:minorFont>
        <a:latin typeface="Cascadia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2.xml><?xml version="1.0" encoding="utf-8"?>
<a:theme xmlns:a="http://schemas.openxmlformats.org/drawingml/2006/main" name="3_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1">
      <a:majorFont>
        <a:latin typeface="Cascadia Code SemiBold"/>
        <a:ea typeface=""/>
        <a:cs typeface=""/>
      </a:majorFont>
      <a:minorFont>
        <a:latin typeface="Cascadia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3.xml><?xml version="1.0" encoding="utf-8"?>
<a:theme xmlns:a="http://schemas.openxmlformats.org/drawingml/2006/main" name="Tema di Offic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1">
      <a:majorFont>
        <a:latin typeface="Cascadia Code SemiBold"/>
        <a:ea typeface=""/>
        <a:cs typeface=""/>
      </a:majorFont>
      <a:minorFont>
        <a:latin typeface="Cascadia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4.xml><?xml version="1.0" encoding="utf-8"?>
<a:theme xmlns:a="http://schemas.openxmlformats.org/drawingml/2006/main" name="1_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1">
      <a:majorFont>
        <a:latin typeface="Cascadia Code SemiBold"/>
        <a:ea typeface=""/>
        <a:cs typeface=""/>
      </a:majorFont>
      <a:minorFont>
        <a:latin typeface="Cascadia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5.xml><?xml version="1.0" encoding="utf-8"?>
<a:theme xmlns:a="http://schemas.openxmlformats.org/drawingml/2006/main" name="Office Them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ustom 1">
      <a:majorFont>
        <a:latin typeface="Cascadia Code SemiBold"/>
        <a:ea typeface=""/>
        <a:cs typeface=""/>
      </a:majorFont>
      <a:minorFont>
        <a:latin typeface="Cascadia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89027928_Hexagon presentation dark_AAS_v4" id="{00715B48-F6B0-4FD0-BA2D-34714F23D55A}" vid="{445656DE-313E-4A78-B834-A775A8573BF1}"/>
    </a:ext>
  </a:extLst>
</a:theme>
</file>

<file path=ppt/theme/theme6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3798f1e-6647-4887-b23d-9a7f0df0553e" xsi:nil="true"/>
    <lcf76f155ced4ddcb4097134ff3c332f xmlns="a4df53eb-3e17-40c4-b502-0523a3a966d3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28C3E322474584CBB183CF060CB046F" ma:contentTypeVersion="12" ma:contentTypeDescription="Creare un nuovo documento." ma:contentTypeScope="" ma:versionID="6393270824ab06521c1a5cbd283f53c3">
  <xsd:schema xmlns:xsd="http://www.w3.org/2001/XMLSchema" xmlns:xs="http://www.w3.org/2001/XMLSchema" xmlns:p="http://schemas.microsoft.com/office/2006/metadata/properties" xmlns:ns2="a4df53eb-3e17-40c4-b502-0523a3a966d3" xmlns:ns3="03798f1e-6647-4887-b23d-9a7f0df0553e" targetNamespace="http://schemas.microsoft.com/office/2006/metadata/properties" ma:root="true" ma:fieldsID="b67a93c5696689c1cac49c39f8428cc9" ns2:_="" ns3:_="">
    <xsd:import namespace="a4df53eb-3e17-40c4-b502-0523a3a966d3"/>
    <xsd:import namespace="03798f1e-6647-4887-b23d-9a7f0df0553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df53eb-3e17-40c4-b502-0523a3a966d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Tag immagine" ma:readOnly="false" ma:fieldId="{5cf76f15-5ced-4ddc-b409-7134ff3c332f}" ma:taxonomyMulti="true" ma:sspId="91a1b741-3361-40ca-97ce-1f793a21ef8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798f1e-6647-4887-b23d-9a7f0df0553e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b62a8d26-2e8d-4c0c-9e32-6fcc8890bb5b}" ma:internalName="TaxCatchAll" ma:showField="CatchAllData" ma:web="03798f1e-6647-4887-b23d-9a7f0df0553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2F16FCE-BF63-46BF-8519-F7008C8D893A}">
  <ds:schemaRefs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03798f1e-6647-4887-b23d-9a7f0df0553e"/>
    <ds:schemaRef ds:uri="http://purl.org/dc/elements/1.1/"/>
    <ds:schemaRef ds:uri="http://schemas.openxmlformats.org/package/2006/metadata/core-properties"/>
    <ds:schemaRef ds:uri="a4df53eb-3e17-40c4-b502-0523a3a966d3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52A91FB-7C2F-42D8-8FBC-594B3DF2E1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56771CA-3862-4465-A612-62D4626FDF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df53eb-3e17-40c4-b502-0523a3a966d3"/>
    <ds:schemaRef ds:uri="03798f1e-6647-4887-b23d-9a7f0df0553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1nn0va Saturday 2023 - Template</Template>
  <TotalTime>6463</TotalTime>
  <Words>1308</Words>
  <Application>Microsoft Office PowerPoint</Application>
  <PresentationFormat>Widescreen</PresentationFormat>
  <Paragraphs>138</Paragraphs>
  <Slides>43</Slides>
  <Notes>2</Notes>
  <HiddenSlides>10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5</vt:i4>
      </vt:variant>
      <vt:variant>
        <vt:lpstr>Titoli diapositive</vt:lpstr>
      </vt:variant>
      <vt:variant>
        <vt:i4>43</vt:i4>
      </vt:variant>
    </vt:vector>
  </HeadingPairs>
  <TitlesOfParts>
    <vt:vector size="56" baseType="lpstr">
      <vt:lpstr>Arial</vt:lpstr>
      <vt:lpstr>Calibri</vt:lpstr>
      <vt:lpstr>Cascadia Code</vt:lpstr>
      <vt:lpstr>Cascadia Code SemiBold</vt:lpstr>
      <vt:lpstr>Cavolini</vt:lpstr>
      <vt:lpstr>Comic Sans MS</vt:lpstr>
      <vt:lpstr>Consolas</vt:lpstr>
      <vt:lpstr>Gill Sans SemiBold</vt:lpstr>
      <vt:lpstr>2_Office Theme</vt:lpstr>
      <vt:lpstr>3_Office Theme</vt:lpstr>
      <vt:lpstr>Tema di Office</vt:lpstr>
      <vt:lpstr>1_Office Theme</vt:lpstr>
      <vt:lpstr>Office Theme</vt:lpstr>
      <vt:lpstr>Presentazione standard di PowerPoint</vt:lpstr>
      <vt:lpstr>Marco Pozzan</vt:lpstr>
      <vt:lpstr>section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Federico Marchioni</dc:creator>
  <cp:lastModifiedBy>Marco Pozzan</cp:lastModifiedBy>
  <cp:revision>574</cp:revision>
  <cp:lastPrinted>2017-11-03T09:27:05Z</cp:lastPrinted>
  <dcterms:created xsi:type="dcterms:W3CDTF">2017-09-19T11:33:28Z</dcterms:created>
  <dcterms:modified xsi:type="dcterms:W3CDTF">2023-09-30T20:21:29Z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0x010100E28C3E322474584CBB183CF060CB046F</vt:lpwstr>
  </property>
  <property fmtid="{D5CDD505-2E9C-101B-9397-08002B2CF9AE}" pid="3" name="MediaServiceImageTags">
    <vt:lpwstr/>
  </property>
  <property fmtid="{D5CDD505-2E9C-101B-9397-08002B2CF9AE}" pid="4" name="MSIP_Label_d643236a-7779-4097-83fb-516fb7ec1991_Enabled">
    <vt:lpwstr>true</vt:lpwstr>
  </property>
  <property fmtid="{D5CDD505-2E9C-101B-9397-08002B2CF9AE}" pid="5" name="MSIP_Label_d643236a-7779-4097-83fb-516fb7ec1991_SetDate">
    <vt:lpwstr>2023-06-26T07:09:20Z</vt:lpwstr>
  </property>
  <property fmtid="{D5CDD505-2E9C-101B-9397-08002B2CF9AE}" pid="6" name="MSIP_Label_d643236a-7779-4097-83fb-516fb7ec1991_Method">
    <vt:lpwstr>Standard</vt:lpwstr>
  </property>
  <property fmtid="{D5CDD505-2E9C-101B-9397-08002B2CF9AE}" pid="7" name="MSIP_Label_d643236a-7779-4097-83fb-516fb7ec1991_Name">
    <vt:lpwstr>PRivato</vt:lpwstr>
  </property>
  <property fmtid="{D5CDD505-2E9C-101B-9397-08002B2CF9AE}" pid="8" name="MSIP_Label_d643236a-7779-4097-83fb-516fb7ec1991_SiteId">
    <vt:lpwstr>50a52f98-ba1b-4c92-aa3c-c9ee7909f3a6</vt:lpwstr>
  </property>
  <property fmtid="{D5CDD505-2E9C-101B-9397-08002B2CF9AE}" pid="9" name="MSIP_Label_d643236a-7779-4097-83fb-516fb7ec1991_ActionId">
    <vt:lpwstr>634670a2-5d73-4763-a893-558ed2ac0baa</vt:lpwstr>
  </property>
  <property fmtid="{D5CDD505-2E9C-101B-9397-08002B2CF9AE}" pid="10" name="MSIP_Label_d643236a-7779-4097-83fb-516fb7ec1991_ContentBits">
    <vt:lpwstr>0</vt:lpwstr>
  </property>
</Properties>
</file>